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8" r:id="rId9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44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2015.10.17.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/>
              <a:t>jQuery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6319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err="1" smtClean="0"/>
              <a:t>jQuery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JavaScript </a:t>
            </a:r>
            <a:r>
              <a:rPr lang="hu-HU" dirty="0" err="1" smtClean="0"/>
              <a:t>library</a:t>
            </a:r>
            <a:endParaRPr lang="hu-HU" dirty="0" smtClean="0"/>
          </a:p>
          <a:p>
            <a:r>
              <a:rPr lang="hu-HU" dirty="0" smtClean="0"/>
              <a:t>Gyors,kicsi, egyszerűbb</a:t>
            </a:r>
          </a:p>
          <a:p>
            <a:r>
              <a:rPr lang="hu-HU" dirty="0" smtClean="0"/>
              <a:t>Gazdag funkcionalitás</a:t>
            </a:r>
          </a:p>
          <a:p>
            <a:r>
              <a:rPr lang="hu-HU" dirty="0" err="1" smtClean="0"/>
              <a:t>Pluginolt</a:t>
            </a:r>
            <a:endParaRPr lang="hu-HU" dirty="0" smtClean="0"/>
          </a:p>
          <a:p>
            <a:r>
              <a:rPr lang="hu-HU" dirty="0" smtClean="0"/>
              <a:t>DOM bejárás és manipuláció</a:t>
            </a:r>
          </a:p>
          <a:p>
            <a:r>
              <a:rPr lang="hu-HU" dirty="0" smtClean="0"/>
              <a:t>Eseménykezelés</a:t>
            </a:r>
          </a:p>
          <a:p>
            <a:r>
              <a:rPr lang="hu-HU" dirty="0" smtClean="0"/>
              <a:t>Animáció</a:t>
            </a:r>
          </a:p>
          <a:p>
            <a:r>
              <a:rPr lang="hu-HU" dirty="0" err="1" smtClean="0"/>
              <a:t>Ajax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53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8313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/>
              <a:t>CSS szelektor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“#</a:t>
            </a:r>
            <a:r>
              <a:rPr lang="hu-HU" dirty="0" err="1"/>
              <a:t>id</a:t>
            </a:r>
            <a:r>
              <a:rPr lang="hu-HU" dirty="0" smtClean="0"/>
              <a:t>”</a:t>
            </a:r>
          </a:p>
          <a:p>
            <a:r>
              <a:rPr lang="hu-HU" dirty="0" smtClean="0"/>
              <a:t>“.</a:t>
            </a:r>
            <a:r>
              <a:rPr lang="hu-HU" dirty="0" err="1"/>
              <a:t>class</a:t>
            </a:r>
            <a:r>
              <a:rPr lang="hu-HU" dirty="0" smtClean="0"/>
              <a:t>”</a:t>
            </a:r>
          </a:p>
          <a:p>
            <a:r>
              <a:rPr lang="hu-HU" dirty="0"/>
              <a:t>“</a:t>
            </a:r>
            <a:r>
              <a:rPr lang="hu-HU" dirty="0" err="1"/>
              <a:t>element</a:t>
            </a:r>
            <a:r>
              <a:rPr lang="hu-HU" dirty="0" smtClean="0"/>
              <a:t>”</a:t>
            </a:r>
          </a:p>
          <a:p>
            <a:r>
              <a:rPr lang="hu-HU" dirty="0"/>
              <a:t>[</a:t>
            </a:r>
            <a:r>
              <a:rPr lang="hu-HU" dirty="0" err="1"/>
              <a:t>name</a:t>
            </a:r>
            <a:r>
              <a:rPr lang="hu-HU" dirty="0"/>
              <a:t>="</a:t>
            </a:r>
            <a:r>
              <a:rPr lang="hu-HU" dirty="0" err="1"/>
              <a:t>value</a:t>
            </a:r>
            <a:r>
              <a:rPr lang="hu-HU" dirty="0" smtClean="0"/>
              <a:t>"]</a:t>
            </a:r>
          </a:p>
          <a:p>
            <a:r>
              <a:rPr lang="hu-HU" dirty="0"/>
              <a:t>:</a:t>
            </a:r>
            <a:r>
              <a:rPr lang="hu-HU" dirty="0" err="1"/>
              <a:t>enabled</a:t>
            </a:r>
            <a:r>
              <a:rPr lang="hu-HU" dirty="0"/>
              <a:t> 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67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1818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smtClean="0"/>
              <a:t>Gyakran használt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.</a:t>
            </a:r>
            <a:r>
              <a:rPr lang="hu-HU" dirty="0" err="1"/>
              <a:t>val</a:t>
            </a:r>
            <a:r>
              <a:rPr lang="hu-HU" dirty="0" smtClean="0"/>
              <a:t>()</a:t>
            </a:r>
          </a:p>
          <a:p>
            <a:r>
              <a:rPr lang="hu-HU" dirty="0"/>
              <a:t>.</a:t>
            </a:r>
            <a:r>
              <a:rPr lang="hu-HU" dirty="0" err="1"/>
              <a:t>html</a:t>
            </a:r>
            <a:r>
              <a:rPr lang="hu-HU" dirty="0"/>
              <a:t>()</a:t>
            </a:r>
          </a:p>
          <a:p>
            <a:r>
              <a:rPr lang="hu-HU" dirty="0" smtClean="0"/>
              <a:t>.</a:t>
            </a:r>
            <a:r>
              <a:rPr lang="hu-HU" dirty="0" err="1"/>
              <a:t>addClass</a:t>
            </a:r>
            <a:r>
              <a:rPr lang="hu-HU" dirty="0" smtClean="0"/>
              <a:t>()</a:t>
            </a:r>
          </a:p>
          <a:p>
            <a:r>
              <a:rPr lang="hu-HU" dirty="0"/>
              <a:t>.</a:t>
            </a:r>
            <a:r>
              <a:rPr lang="hu-HU" dirty="0" err="1"/>
              <a:t>removeClass</a:t>
            </a:r>
            <a:r>
              <a:rPr lang="hu-HU" dirty="0" smtClean="0"/>
              <a:t>()</a:t>
            </a:r>
          </a:p>
          <a:p>
            <a:r>
              <a:rPr lang="hu-HU" dirty="0"/>
              <a:t>.</a:t>
            </a:r>
            <a:r>
              <a:rPr lang="hu-HU" dirty="0" err="1"/>
              <a:t>attr</a:t>
            </a:r>
            <a:r>
              <a:rPr lang="hu-HU" dirty="0" smtClean="0"/>
              <a:t>()</a:t>
            </a:r>
          </a:p>
          <a:p>
            <a:r>
              <a:rPr lang="hu-HU" dirty="0"/>
              <a:t>.</a:t>
            </a:r>
            <a:r>
              <a:rPr lang="hu-HU" dirty="0" err="1"/>
              <a:t>removeAttr</a:t>
            </a:r>
            <a:r>
              <a:rPr lang="hu-HU" dirty="0"/>
              <a:t>()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29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2814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smtClean="0"/>
              <a:t>Gyakran használt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.</a:t>
            </a:r>
            <a:r>
              <a:rPr lang="hu-HU" dirty="0" err="1"/>
              <a:t>ready</a:t>
            </a:r>
            <a:r>
              <a:rPr lang="hu-HU" dirty="0"/>
              <a:t>()</a:t>
            </a:r>
          </a:p>
          <a:p>
            <a:r>
              <a:rPr lang="hu-HU" dirty="0" smtClean="0"/>
              <a:t>.</a:t>
            </a:r>
            <a:r>
              <a:rPr lang="hu-HU" dirty="0" err="1"/>
              <a:t>click</a:t>
            </a:r>
            <a:r>
              <a:rPr lang="hu-HU" dirty="0" smtClean="0"/>
              <a:t>()</a:t>
            </a:r>
          </a:p>
          <a:p>
            <a:r>
              <a:rPr lang="hu-HU" dirty="0"/>
              <a:t>.</a:t>
            </a:r>
            <a:r>
              <a:rPr lang="hu-HU" dirty="0" err="1"/>
              <a:t>change</a:t>
            </a:r>
            <a:r>
              <a:rPr lang="hu-HU" dirty="0" smtClean="0"/>
              <a:t>()</a:t>
            </a:r>
          </a:p>
          <a:p>
            <a:r>
              <a:rPr lang="hu-HU" dirty="0"/>
              <a:t>.</a:t>
            </a:r>
            <a:r>
              <a:rPr lang="hu-HU" dirty="0" err="1"/>
              <a:t>focus</a:t>
            </a:r>
            <a:r>
              <a:rPr lang="hu-HU" dirty="0" smtClean="0"/>
              <a:t>()</a:t>
            </a:r>
          </a:p>
          <a:p>
            <a:r>
              <a:rPr lang="hu-HU" dirty="0"/>
              <a:t>.</a:t>
            </a:r>
            <a:r>
              <a:rPr lang="hu-HU" dirty="0" err="1"/>
              <a:t>keypress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1080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1818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err="1"/>
              <a:t>Traversal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.parent()</a:t>
            </a:r>
          </a:p>
          <a:p>
            <a:r>
              <a:rPr lang="en-US" dirty="0"/>
              <a:t>.siblings()</a:t>
            </a:r>
          </a:p>
          <a:p>
            <a:r>
              <a:rPr lang="en-US" dirty="0"/>
              <a:t>.children()</a:t>
            </a:r>
          </a:p>
          <a:p>
            <a:r>
              <a:rPr lang="en-US" dirty="0"/>
              <a:t>.find()</a:t>
            </a:r>
          </a:p>
          <a:p>
            <a:r>
              <a:rPr lang="en-US" dirty="0"/>
              <a:t>.filter()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02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7317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err="1" smtClean="0"/>
              <a:t>Events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.click</a:t>
            </a:r>
            <a:r>
              <a:rPr lang="en-US" dirty="0" smtClean="0"/>
              <a:t>()</a:t>
            </a:r>
            <a:endParaRPr lang="hu-HU" dirty="0" smtClean="0"/>
          </a:p>
          <a:p>
            <a:r>
              <a:rPr lang="en-US" dirty="0"/>
              <a:t>.</a:t>
            </a:r>
            <a:r>
              <a:rPr lang="en-US" dirty="0" err="1"/>
              <a:t>dblclick</a:t>
            </a:r>
            <a:r>
              <a:rPr lang="en-US" dirty="0"/>
              <a:t>()</a:t>
            </a:r>
          </a:p>
          <a:p>
            <a:r>
              <a:rPr lang="en-US" dirty="0" smtClean="0"/>
              <a:t>.</a:t>
            </a:r>
            <a:r>
              <a:rPr lang="en-US" dirty="0"/>
              <a:t>focus</a:t>
            </a:r>
            <a:r>
              <a:rPr lang="en-US" dirty="0" smtClean="0"/>
              <a:t>()</a:t>
            </a:r>
            <a:endParaRPr lang="hu-HU" dirty="0"/>
          </a:p>
          <a:p>
            <a:r>
              <a:rPr lang="hu-HU" smtClean="0"/>
              <a:t>.</a:t>
            </a:r>
            <a:r>
              <a:rPr lang="hu-HU" dirty="0" err="1"/>
              <a:t>keydown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628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7316"/>
            <a:ext cx="7886700" cy="994172"/>
          </a:xfrm>
        </p:spPr>
        <p:txBody>
          <a:bodyPr/>
          <a:lstStyle/>
          <a:p>
            <a:r>
              <a:rPr lang="hu-HU" dirty="0" err="1"/>
              <a:t>Utilities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jQuery.each</a:t>
            </a:r>
            <a:r>
              <a:rPr lang="hu-HU" dirty="0" smtClean="0"/>
              <a:t>()</a:t>
            </a:r>
          </a:p>
          <a:p>
            <a:r>
              <a:rPr lang="hu-HU" dirty="0" err="1"/>
              <a:t>jQuery.parseJSON</a:t>
            </a:r>
            <a:r>
              <a:rPr lang="hu-HU" dirty="0" smtClean="0"/>
              <a:t>()</a:t>
            </a:r>
          </a:p>
          <a:p>
            <a:r>
              <a:rPr lang="hu-HU" dirty="0" err="1"/>
              <a:t>jQuery.parseXML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890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96</Words>
  <Application>Microsoft Office PowerPoint</Application>
  <PresentationFormat>Diavetítés a képernyőre (16:9 oldalarány)</PresentationFormat>
  <Paragraphs>44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PowerPoint bemutató</vt:lpstr>
      <vt:lpstr>jQuery</vt:lpstr>
      <vt:lpstr>CSS szelektor</vt:lpstr>
      <vt:lpstr>Gyakran használt függvények</vt:lpstr>
      <vt:lpstr>Gyakran használt függvények</vt:lpstr>
      <vt:lpstr>Traversal</vt:lpstr>
      <vt:lpstr>Events</vt:lpstr>
      <vt:lpstr>Utilities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76</cp:revision>
  <dcterms:created xsi:type="dcterms:W3CDTF">2015-01-25T18:30:45Z</dcterms:created>
  <dcterms:modified xsi:type="dcterms:W3CDTF">2015-10-17T11:31:45Z</dcterms:modified>
</cp:coreProperties>
</file>