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295" r:id="rId13"/>
    <p:sldId id="289" r:id="rId14"/>
    <p:sldId id="290" r:id="rId15"/>
    <p:sldId id="291" r:id="rId16"/>
    <p:sldId id="292" r:id="rId17"/>
    <p:sldId id="293" r:id="rId18"/>
    <p:sldId id="258" r:id="rId1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Java nyelv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Utasítások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Üres utasítás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Kifejezés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Metódus </a:t>
            </a:r>
            <a:r>
              <a:rPr lang="hu-HU" dirty="0" smtClean="0"/>
              <a:t>hívás (Kifejezés része)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Példányosítás (Kifejezés része)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Vezérlő utasítások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16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Elágaztatás</a:t>
            </a:r>
            <a:endParaRPr lang="hu-HU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14175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applyBrakes</a:t>
            </a:r>
            <a:r>
              <a:rPr lang="en-US" dirty="0"/>
              <a:t>() {</a:t>
            </a:r>
          </a:p>
          <a:p>
            <a:r>
              <a:rPr lang="en-US" dirty="0"/>
              <a:t>    // the "if" clause: bicycle must be moving</a:t>
            </a:r>
          </a:p>
          <a:p>
            <a:r>
              <a:rPr lang="en-US" dirty="0"/>
              <a:t>    if (</a:t>
            </a:r>
            <a:r>
              <a:rPr lang="en-US" dirty="0" err="1"/>
              <a:t>isMoving</a:t>
            </a:r>
            <a:r>
              <a:rPr lang="en-US" dirty="0"/>
              <a:t>){ </a:t>
            </a:r>
          </a:p>
          <a:p>
            <a:r>
              <a:rPr lang="en-US" dirty="0"/>
              <a:t>        // the "then" clause: decrease current speed</a:t>
            </a:r>
          </a:p>
          <a:p>
            <a:r>
              <a:rPr lang="en-US" dirty="0"/>
              <a:t>        </a:t>
            </a:r>
            <a:r>
              <a:rPr lang="en-US" dirty="0" err="1"/>
              <a:t>currentSpeed</a:t>
            </a:r>
            <a:r>
              <a:rPr lang="en-US" dirty="0"/>
              <a:t>--;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54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Elágaztatás – különben ág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61155" y="1147864"/>
            <a:ext cx="4581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/>
              <a:t> </a:t>
            </a:r>
            <a:r>
              <a:rPr lang="hu-HU" sz="1400" dirty="0" err="1"/>
              <a:t>public</a:t>
            </a:r>
            <a:r>
              <a:rPr lang="hu-HU" sz="1400" dirty="0"/>
              <a:t> </a:t>
            </a:r>
            <a:r>
              <a:rPr lang="hu-HU" sz="1400" dirty="0" err="1"/>
              <a:t>static</a:t>
            </a:r>
            <a:r>
              <a:rPr lang="hu-HU" sz="1400" dirty="0"/>
              <a:t> </a:t>
            </a:r>
            <a:r>
              <a:rPr lang="hu-HU" sz="1400" dirty="0" err="1"/>
              <a:t>void</a:t>
            </a:r>
            <a:r>
              <a:rPr lang="hu-HU" sz="1400" dirty="0"/>
              <a:t> main(</a:t>
            </a:r>
            <a:r>
              <a:rPr lang="hu-HU" sz="1400" dirty="0" err="1"/>
              <a:t>String</a:t>
            </a:r>
            <a:r>
              <a:rPr lang="hu-HU" sz="1400" dirty="0"/>
              <a:t>[] </a:t>
            </a:r>
            <a:r>
              <a:rPr lang="hu-HU" sz="1400" dirty="0" err="1"/>
              <a:t>args</a:t>
            </a:r>
            <a:r>
              <a:rPr lang="hu-HU" sz="1400" dirty="0"/>
              <a:t>) {</a:t>
            </a:r>
          </a:p>
          <a:p>
            <a:r>
              <a:rPr lang="hu-HU" sz="1400" dirty="0"/>
              <a:t>        int </a:t>
            </a:r>
            <a:r>
              <a:rPr lang="hu-HU" sz="1400" dirty="0" err="1"/>
              <a:t>testscore</a:t>
            </a:r>
            <a:r>
              <a:rPr lang="hu-HU" sz="1400" dirty="0"/>
              <a:t> = 76;</a:t>
            </a:r>
          </a:p>
          <a:p>
            <a:r>
              <a:rPr lang="hu-HU" sz="1400" dirty="0"/>
              <a:t>        </a:t>
            </a:r>
            <a:r>
              <a:rPr lang="hu-HU" sz="1400" dirty="0" err="1"/>
              <a:t>char</a:t>
            </a:r>
            <a:r>
              <a:rPr lang="hu-HU" sz="1400" dirty="0"/>
              <a:t> </a:t>
            </a:r>
            <a:r>
              <a:rPr lang="hu-HU" sz="1400" dirty="0" err="1"/>
              <a:t>grade</a:t>
            </a:r>
            <a:r>
              <a:rPr lang="hu-HU" sz="1400" dirty="0"/>
              <a:t>;</a:t>
            </a:r>
          </a:p>
          <a:p>
            <a:r>
              <a:rPr lang="hu-HU" sz="1400" dirty="0"/>
              <a:t>        </a:t>
            </a:r>
            <a:r>
              <a:rPr lang="hu-HU" sz="1400" dirty="0" err="1"/>
              <a:t>if</a:t>
            </a:r>
            <a:r>
              <a:rPr lang="hu-HU" sz="1400" dirty="0"/>
              <a:t> (</a:t>
            </a:r>
            <a:r>
              <a:rPr lang="hu-HU" sz="1400" dirty="0" err="1"/>
              <a:t>testscore</a:t>
            </a:r>
            <a:r>
              <a:rPr lang="hu-HU" sz="1400" dirty="0"/>
              <a:t> &gt;= 90) {</a:t>
            </a:r>
          </a:p>
          <a:p>
            <a:r>
              <a:rPr lang="hu-HU" sz="1400" dirty="0"/>
              <a:t>            </a:t>
            </a:r>
            <a:r>
              <a:rPr lang="hu-HU" sz="1400" dirty="0" err="1"/>
              <a:t>grade</a:t>
            </a:r>
            <a:r>
              <a:rPr lang="hu-HU" sz="1400" dirty="0"/>
              <a:t> = 'A';</a:t>
            </a:r>
          </a:p>
          <a:p>
            <a:r>
              <a:rPr lang="hu-HU" sz="1400" dirty="0"/>
              <a:t>        } </a:t>
            </a:r>
            <a:r>
              <a:rPr lang="hu-HU" sz="1400" dirty="0" err="1"/>
              <a:t>else</a:t>
            </a:r>
            <a:r>
              <a:rPr lang="hu-HU" sz="1400" dirty="0"/>
              <a:t> </a:t>
            </a:r>
            <a:r>
              <a:rPr lang="hu-HU" sz="1400" dirty="0" err="1"/>
              <a:t>if</a:t>
            </a:r>
            <a:r>
              <a:rPr lang="hu-HU" sz="1400" dirty="0"/>
              <a:t> (</a:t>
            </a:r>
            <a:r>
              <a:rPr lang="hu-HU" sz="1400" dirty="0" err="1"/>
              <a:t>testscore</a:t>
            </a:r>
            <a:r>
              <a:rPr lang="hu-HU" sz="1400" dirty="0"/>
              <a:t> &gt;= 80) {</a:t>
            </a:r>
          </a:p>
          <a:p>
            <a:r>
              <a:rPr lang="hu-HU" sz="1400" dirty="0"/>
              <a:t>            </a:t>
            </a:r>
            <a:r>
              <a:rPr lang="hu-HU" sz="1400" dirty="0" err="1"/>
              <a:t>grade</a:t>
            </a:r>
            <a:r>
              <a:rPr lang="hu-HU" sz="1400" dirty="0"/>
              <a:t> = 'B';</a:t>
            </a:r>
          </a:p>
          <a:p>
            <a:r>
              <a:rPr lang="hu-HU" sz="1400" dirty="0"/>
              <a:t>        } </a:t>
            </a:r>
            <a:r>
              <a:rPr lang="hu-HU" sz="1400" dirty="0" err="1"/>
              <a:t>else</a:t>
            </a:r>
            <a:r>
              <a:rPr lang="hu-HU" sz="1400" dirty="0"/>
              <a:t> </a:t>
            </a:r>
            <a:r>
              <a:rPr lang="hu-HU" sz="1400" dirty="0" err="1"/>
              <a:t>if</a:t>
            </a:r>
            <a:r>
              <a:rPr lang="hu-HU" sz="1400" dirty="0"/>
              <a:t> (</a:t>
            </a:r>
            <a:r>
              <a:rPr lang="hu-HU" sz="1400" dirty="0" err="1"/>
              <a:t>testscore</a:t>
            </a:r>
            <a:r>
              <a:rPr lang="hu-HU" sz="1400" dirty="0"/>
              <a:t> &gt;= 70) {</a:t>
            </a:r>
          </a:p>
          <a:p>
            <a:r>
              <a:rPr lang="hu-HU" sz="1400" dirty="0"/>
              <a:t>            </a:t>
            </a:r>
            <a:r>
              <a:rPr lang="hu-HU" sz="1400" dirty="0" err="1"/>
              <a:t>grade</a:t>
            </a:r>
            <a:r>
              <a:rPr lang="hu-HU" sz="1400" dirty="0"/>
              <a:t> = 'C';</a:t>
            </a:r>
          </a:p>
          <a:p>
            <a:r>
              <a:rPr lang="hu-HU" sz="1400" dirty="0"/>
              <a:t>        } </a:t>
            </a:r>
            <a:r>
              <a:rPr lang="hu-HU" sz="1400" dirty="0" err="1"/>
              <a:t>else</a:t>
            </a:r>
            <a:r>
              <a:rPr lang="hu-HU" sz="1400" dirty="0"/>
              <a:t> </a:t>
            </a:r>
            <a:r>
              <a:rPr lang="hu-HU" sz="1400" dirty="0" err="1"/>
              <a:t>if</a:t>
            </a:r>
            <a:r>
              <a:rPr lang="hu-HU" sz="1400" dirty="0"/>
              <a:t> (</a:t>
            </a:r>
            <a:r>
              <a:rPr lang="hu-HU" sz="1400" dirty="0" err="1"/>
              <a:t>testscore</a:t>
            </a:r>
            <a:r>
              <a:rPr lang="hu-HU" sz="1400" dirty="0"/>
              <a:t> &gt;= 60) {</a:t>
            </a:r>
          </a:p>
          <a:p>
            <a:r>
              <a:rPr lang="hu-HU" sz="1400" dirty="0"/>
              <a:t>            </a:t>
            </a:r>
            <a:r>
              <a:rPr lang="hu-HU" sz="1400" dirty="0" err="1"/>
              <a:t>grade</a:t>
            </a:r>
            <a:r>
              <a:rPr lang="hu-HU" sz="1400" dirty="0"/>
              <a:t> = 'D';</a:t>
            </a:r>
          </a:p>
          <a:p>
            <a:r>
              <a:rPr lang="hu-HU" sz="1400" dirty="0"/>
              <a:t>        } </a:t>
            </a:r>
            <a:r>
              <a:rPr lang="hu-HU" sz="1400" dirty="0" err="1"/>
              <a:t>else</a:t>
            </a:r>
            <a:r>
              <a:rPr lang="hu-HU" sz="1400" dirty="0"/>
              <a:t> {</a:t>
            </a:r>
          </a:p>
          <a:p>
            <a:r>
              <a:rPr lang="hu-HU" sz="1400" dirty="0"/>
              <a:t>            </a:t>
            </a:r>
            <a:r>
              <a:rPr lang="hu-HU" sz="1400" dirty="0" err="1"/>
              <a:t>grade</a:t>
            </a:r>
            <a:r>
              <a:rPr lang="hu-HU" sz="1400" dirty="0"/>
              <a:t> = 'F';</a:t>
            </a:r>
          </a:p>
          <a:p>
            <a:r>
              <a:rPr lang="hu-HU" sz="1400" dirty="0"/>
              <a:t>        }</a:t>
            </a:r>
          </a:p>
          <a:p>
            <a:r>
              <a:rPr lang="hu-HU" sz="1400" dirty="0"/>
              <a:t>        </a:t>
            </a:r>
            <a:r>
              <a:rPr lang="hu-HU" sz="1400" dirty="0" err="1"/>
              <a:t>System.out.println</a:t>
            </a:r>
            <a:r>
              <a:rPr lang="hu-HU" sz="1400" dirty="0"/>
              <a:t>("</a:t>
            </a:r>
            <a:r>
              <a:rPr lang="hu-HU" sz="1400" dirty="0" err="1"/>
              <a:t>Grade</a:t>
            </a:r>
            <a:r>
              <a:rPr lang="hu-HU" sz="1400" dirty="0"/>
              <a:t> = " + </a:t>
            </a:r>
            <a:r>
              <a:rPr lang="hu-HU" sz="1400" dirty="0" err="1"/>
              <a:t>grade</a:t>
            </a:r>
            <a:r>
              <a:rPr lang="hu-HU" sz="1400" dirty="0"/>
              <a:t>);</a:t>
            </a:r>
          </a:p>
          <a:p>
            <a:r>
              <a:rPr lang="hu-HU" sz="1400" dirty="0"/>
              <a:t>    }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5970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Elágaztatás – kifejezés hasonlítása több értékkel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public</a:t>
            </a:r>
            <a:r>
              <a:rPr lang="hu-HU" sz="1200" dirty="0"/>
              <a:t> </a:t>
            </a:r>
            <a:r>
              <a:rPr lang="hu-HU" sz="1200" dirty="0" err="1"/>
              <a:t>class</a:t>
            </a:r>
            <a:r>
              <a:rPr lang="hu-HU" sz="1200" dirty="0"/>
              <a:t> </a:t>
            </a:r>
            <a:r>
              <a:rPr lang="hu-HU" sz="1200" dirty="0" err="1"/>
              <a:t>SwitchDemo</a:t>
            </a:r>
            <a:r>
              <a:rPr lang="hu-HU" sz="1200" dirty="0"/>
              <a:t> {</a:t>
            </a:r>
          </a:p>
          <a:p>
            <a:r>
              <a:rPr lang="hu-HU" sz="1200" dirty="0"/>
              <a:t>    </a:t>
            </a:r>
            <a:r>
              <a:rPr lang="hu-HU" sz="1200" dirty="0" err="1"/>
              <a:t>public</a:t>
            </a:r>
            <a:r>
              <a:rPr lang="hu-HU" sz="1200" dirty="0"/>
              <a:t> </a:t>
            </a:r>
            <a:r>
              <a:rPr lang="hu-HU" sz="1200" dirty="0" err="1"/>
              <a:t>static</a:t>
            </a:r>
            <a:r>
              <a:rPr lang="hu-HU" sz="1200" dirty="0"/>
              <a:t> </a:t>
            </a:r>
            <a:r>
              <a:rPr lang="hu-HU" sz="1200" dirty="0" err="1"/>
              <a:t>void</a:t>
            </a:r>
            <a:r>
              <a:rPr lang="hu-HU" sz="1200" dirty="0"/>
              <a:t> main(</a:t>
            </a:r>
            <a:r>
              <a:rPr lang="hu-HU" sz="1200" dirty="0" err="1"/>
              <a:t>String</a:t>
            </a:r>
            <a:r>
              <a:rPr lang="hu-HU" sz="1200" dirty="0"/>
              <a:t>[] </a:t>
            </a:r>
            <a:r>
              <a:rPr lang="hu-HU" sz="1200" dirty="0" err="1"/>
              <a:t>args</a:t>
            </a:r>
            <a:r>
              <a:rPr lang="hu-HU" sz="1200" dirty="0"/>
              <a:t>) {</a:t>
            </a:r>
          </a:p>
          <a:p>
            <a:endParaRPr lang="hu-HU" sz="1200" dirty="0"/>
          </a:p>
          <a:p>
            <a:r>
              <a:rPr lang="hu-HU" sz="1200" dirty="0"/>
              <a:t>        int </a:t>
            </a:r>
            <a:r>
              <a:rPr lang="hu-HU" sz="1200" dirty="0" err="1"/>
              <a:t>month</a:t>
            </a:r>
            <a:r>
              <a:rPr lang="hu-HU" sz="1200" dirty="0"/>
              <a:t> = 8;</a:t>
            </a:r>
          </a:p>
          <a:p>
            <a:r>
              <a:rPr lang="hu-HU" sz="1200" dirty="0"/>
              <a:t>        </a:t>
            </a:r>
            <a:r>
              <a:rPr lang="hu-HU" sz="1200" dirty="0" err="1"/>
              <a:t>String</a:t>
            </a:r>
            <a:r>
              <a:rPr lang="hu-HU" sz="1200" dirty="0"/>
              <a:t> </a:t>
            </a:r>
            <a:r>
              <a:rPr lang="hu-HU" sz="1200" dirty="0" err="1"/>
              <a:t>monthString</a:t>
            </a:r>
            <a:r>
              <a:rPr lang="hu-HU" sz="1200" dirty="0"/>
              <a:t>;</a:t>
            </a:r>
          </a:p>
          <a:p>
            <a:r>
              <a:rPr lang="hu-HU" sz="1200" dirty="0"/>
              <a:t>        </a:t>
            </a:r>
            <a:r>
              <a:rPr lang="hu-HU" sz="1200" dirty="0" err="1"/>
              <a:t>switch</a:t>
            </a:r>
            <a:r>
              <a:rPr lang="hu-HU" sz="1200" dirty="0"/>
              <a:t> (</a:t>
            </a:r>
            <a:r>
              <a:rPr lang="hu-HU" sz="1200" dirty="0" err="1"/>
              <a:t>month</a:t>
            </a:r>
            <a:r>
              <a:rPr lang="hu-HU" sz="1200" dirty="0"/>
              <a:t>) {</a:t>
            </a:r>
          </a:p>
          <a:p>
            <a:r>
              <a:rPr lang="hu-HU" sz="1200" dirty="0"/>
              <a:t>            </a:t>
            </a:r>
            <a:r>
              <a:rPr lang="hu-HU" sz="1200" dirty="0" err="1"/>
              <a:t>case</a:t>
            </a:r>
            <a:r>
              <a:rPr lang="hu-HU" sz="1200" dirty="0"/>
              <a:t> 1:  </a:t>
            </a:r>
            <a:r>
              <a:rPr lang="hu-HU" sz="1200" dirty="0" err="1"/>
              <a:t>monthString</a:t>
            </a:r>
            <a:r>
              <a:rPr lang="hu-HU" sz="1200" dirty="0"/>
              <a:t> = "</a:t>
            </a:r>
            <a:r>
              <a:rPr lang="hu-HU" sz="1200" dirty="0" err="1"/>
              <a:t>January</a:t>
            </a:r>
            <a:r>
              <a:rPr lang="hu-HU" sz="1200" dirty="0"/>
              <a:t>";</a:t>
            </a:r>
          </a:p>
          <a:p>
            <a:r>
              <a:rPr lang="hu-HU" sz="1200" dirty="0"/>
              <a:t>                     </a:t>
            </a:r>
            <a:r>
              <a:rPr lang="hu-HU" sz="1200" dirty="0" err="1"/>
              <a:t>break</a:t>
            </a:r>
            <a:r>
              <a:rPr lang="hu-HU" sz="1200" dirty="0"/>
              <a:t>;</a:t>
            </a:r>
          </a:p>
          <a:p>
            <a:r>
              <a:rPr lang="hu-HU" sz="1200" dirty="0"/>
              <a:t>	…</a:t>
            </a:r>
          </a:p>
          <a:p>
            <a:r>
              <a:rPr lang="hu-HU" sz="1200" dirty="0"/>
              <a:t>            </a:t>
            </a:r>
            <a:r>
              <a:rPr lang="hu-HU" sz="1200" dirty="0" err="1"/>
              <a:t>case</a:t>
            </a:r>
            <a:r>
              <a:rPr lang="hu-HU" sz="1200" dirty="0"/>
              <a:t> 12: </a:t>
            </a:r>
            <a:r>
              <a:rPr lang="hu-HU" sz="1200" dirty="0" err="1"/>
              <a:t>monthString</a:t>
            </a:r>
            <a:r>
              <a:rPr lang="hu-HU" sz="1200" dirty="0"/>
              <a:t> = "December";</a:t>
            </a:r>
          </a:p>
          <a:p>
            <a:r>
              <a:rPr lang="hu-HU" sz="1200" dirty="0"/>
              <a:t>                     </a:t>
            </a:r>
            <a:r>
              <a:rPr lang="hu-HU" sz="1200" dirty="0" err="1"/>
              <a:t>break</a:t>
            </a:r>
            <a:r>
              <a:rPr lang="hu-HU" sz="1200" dirty="0"/>
              <a:t>;</a:t>
            </a:r>
          </a:p>
          <a:p>
            <a:r>
              <a:rPr lang="hu-HU" sz="1200" dirty="0"/>
              <a:t>            </a:t>
            </a:r>
            <a:r>
              <a:rPr lang="hu-HU" sz="1200" dirty="0" err="1"/>
              <a:t>default</a:t>
            </a:r>
            <a:r>
              <a:rPr lang="hu-HU" sz="1200" dirty="0"/>
              <a:t>: </a:t>
            </a:r>
            <a:r>
              <a:rPr lang="hu-HU" sz="1200" dirty="0" err="1"/>
              <a:t>monthString</a:t>
            </a:r>
            <a:r>
              <a:rPr lang="hu-HU" sz="1200" dirty="0"/>
              <a:t> = "</a:t>
            </a:r>
            <a:r>
              <a:rPr lang="hu-HU" sz="1200" dirty="0" err="1"/>
              <a:t>Invalid</a:t>
            </a:r>
            <a:r>
              <a:rPr lang="hu-HU" sz="1200" dirty="0"/>
              <a:t> </a:t>
            </a:r>
            <a:r>
              <a:rPr lang="hu-HU" sz="1200" dirty="0" err="1"/>
              <a:t>month</a:t>
            </a:r>
            <a:r>
              <a:rPr lang="hu-HU" sz="1200" dirty="0"/>
              <a:t>";</a:t>
            </a:r>
          </a:p>
          <a:p>
            <a:r>
              <a:rPr lang="hu-HU" sz="1200" dirty="0"/>
              <a:t>                     </a:t>
            </a:r>
            <a:r>
              <a:rPr lang="hu-HU" sz="1200" dirty="0" err="1"/>
              <a:t>break</a:t>
            </a:r>
            <a:r>
              <a:rPr lang="hu-HU" sz="1200" dirty="0"/>
              <a:t>;</a:t>
            </a:r>
          </a:p>
          <a:p>
            <a:r>
              <a:rPr lang="hu-HU" sz="1200" dirty="0"/>
              <a:t>        }</a:t>
            </a:r>
          </a:p>
          <a:p>
            <a:r>
              <a:rPr lang="hu-HU" sz="1200" dirty="0"/>
              <a:t>        </a:t>
            </a:r>
            <a:r>
              <a:rPr lang="hu-HU" sz="1200" dirty="0" err="1"/>
              <a:t>System.out.println</a:t>
            </a:r>
            <a:r>
              <a:rPr lang="hu-HU" sz="1200" dirty="0"/>
              <a:t>(</a:t>
            </a:r>
            <a:r>
              <a:rPr lang="hu-HU" sz="1200" dirty="0" err="1"/>
              <a:t>monthString</a:t>
            </a:r>
            <a:r>
              <a:rPr lang="hu-HU" sz="1200" dirty="0"/>
              <a:t>);</a:t>
            </a:r>
          </a:p>
          <a:p>
            <a:r>
              <a:rPr lang="hu-HU" sz="1200" dirty="0"/>
              <a:t>    }</a:t>
            </a:r>
          </a:p>
          <a:p>
            <a:r>
              <a:rPr lang="hu-HU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56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Ciklusok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(</a:t>
            </a:r>
            <a:r>
              <a:rPr lang="hu-HU" dirty="0" err="1"/>
              <a:t>expression</a:t>
            </a:r>
            <a:r>
              <a:rPr lang="en-US" dirty="0"/>
              <a:t>){</a:t>
            </a:r>
          </a:p>
          <a:p>
            <a:r>
              <a:rPr lang="en-US" dirty="0"/>
              <a:t>    </a:t>
            </a:r>
            <a:r>
              <a:rPr lang="hu-HU" dirty="0"/>
              <a:t>…</a:t>
            </a:r>
            <a:endParaRPr lang="en-US" dirty="0"/>
          </a:p>
          <a:p>
            <a:r>
              <a:rPr lang="en-US" dirty="0"/>
              <a:t>}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do</a:t>
            </a:r>
            <a:r>
              <a:rPr lang="hu-HU" dirty="0"/>
              <a:t> {</a:t>
            </a:r>
          </a:p>
          <a:p>
            <a:r>
              <a:rPr lang="hu-HU" dirty="0"/>
              <a:t>     …</a:t>
            </a:r>
          </a:p>
          <a:p>
            <a:r>
              <a:rPr lang="hu-HU" dirty="0"/>
              <a:t>} </a:t>
            </a:r>
            <a:r>
              <a:rPr lang="hu-HU" dirty="0" err="1"/>
              <a:t>while</a:t>
            </a:r>
            <a:r>
              <a:rPr lang="hu-HU" dirty="0"/>
              <a:t> (</a:t>
            </a:r>
            <a:r>
              <a:rPr lang="hu-HU" dirty="0" err="1"/>
              <a:t>expression</a:t>
            </a:r>
            <a:r>
              <a:rPr lang="hu-HU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Ciklusok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(initialization; termination;  increment) {</a:t>
            </a:r>
          </a:p>
          <a:p>
            <a:r>
              <a:rPr lang="en-US" dirty="0"/>
              <a:t>  </a:t>
            </a:r>
            <a:r>
              <a:rPr lang="hu-HU" dirty="0"/>
              <a:t>…</a:t>
            </a:r>
            <a:endParaRPr lang="en-US" dirty="0"/>
          </a:p>
          <a:p>
            <a:r>
              <a:rPr lang="en-US" dirty="0"/>
              <a:t>}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for</a:t>
            </a:r>
            <a:r>
              <a:rPr lang="hu-HU" dirty="0"/>
              <a:t> (</a:t>
            </a:r>
            <a:r>
              <a:rPr lang="hu-HU" dirty="0" err="1"/>
              <a:t>variable</a:t>
            </a:r>
            <a:r>
              <a:rPr lang="hu-HU" dirty="0"/>
              <a:t>: </a:t>
            </a:r>
            <a:r>
              <a:rPr lang="hu-HU" dirty="0" err="1"/>
              <a:t>collection</a:t>
            </a:r>
            <a:r>
              <a:rPr lang="hu-HU" dirty="0"/>
              <a:t>) {</a:t>
            </a:r>
          </a:p>
          <a:p>
            <a:r>
              <a:rPr lang="hu-HU" dirty="0"/>
              <a:t>…</a:t>
            </a:r>
          </a:p>
          <a:p>
            <a:r>
              <a:rPr lang="hu-HU" dirty="0"/>
              <a:t>}</a:t>
            </a:r>
          </a:p>
          <a:p>
            <a:r>
              <a:rPr lang="hu-HU" dirty="0"/>
              <a:t>    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A </a:t>
            </a:r>
            <a:r>
              <a:rPr lang="hu-HU" dirty="0" err="1" smtClean="0">
                <a:latin typeface="+mj-lt"/>
              </a:rPr>
              <a:t>slide</a:t>
            </a:r>
            <a:r>
              <a:rPr lang="hu-HU" dirty="0" smtClean="0">
                <a:latin typeface="+mj-lt"/>
              </a:rPr>
              <a:t> címe ide jöhet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Slide</a:t>
            </a:r>
            <a:r>
              <a:rPr lang="hu-HU" dirty="0" smtClean="0"/>
              <a:t> tartalma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Ciklusok – kilépés a ciklus törzséből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break</a:t>
            </a:r>
            <a:r>
              <a:rPr lang="hu-HU" dirty="0"/>
              <a:t>, </a:t>
            </a:r>
            <a:r>
              <a:rPr lang="hu-HU" dirty="0" err="1"/>
              <a:t>continue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Lehet használni címkével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return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Metódusból is kilép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47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Változó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Hatáskör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Típus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Név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Konvenciót be kéne tartani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Hatáskör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Osztály szintű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Példányszintű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Lokális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Paraméter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03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Primitív típusok és kezdőértékeik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50881"/>
              </p:ext>
            </p:extLst>
          </p:nvPr>
        </p:nvGraphicFramePr>
        <p:xfrm>
          <a:off x="656949" y="1345332"/>
          <a:ext cx="8003232" cy="3291840"/>
        </p:xfrm>
        <a:graphic>
          <a:graphicData uri="http://schemas.openxmlformats.org/drawingml/2006/table">
            <a:tbl>
              <a:tblPr/>
              <a:tblGrid>
                <a:gridCol w="4001616"/>
                <a:gridCol w="4001616"/>
              </a:tblGrid>
              <a:tr h="311106">
                <a:tc>
                  <a:txBody>
                    <a:bodyPr/>
                    <a:lstStyle/>
                    <a:p>
                      <a:r>
                        <a:rPr lang="hu-HU" dirty="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 dirty="0" err="1"/>
                        <a:t>long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0L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double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0.0d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'\u0000'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 dirty="0" err="1"/>
                        <a:t>boolean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false</a:t>
                      </a:r>
                      <a:endParaRPr lang="hu-H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106">
                <a:tc>
                  <a:txBody>
                    <a:bodyPr/>
                    <a:lstStyle/>
                    <a:p>
                      <a:r>
                        <a:rPr lang="hu-HU" dirty="0" err="1"/>
                        <a:t>String</a:t>
                      </a:r>
                      <a:r>
                        <a:rPr lang="hu-HU" dirty="0"/>
                        <a:t> 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0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Primitív típusok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Értékadásukhoz literálokát használunk </a:t>
            </a:r>
            <a:r>
              <a:rPr lang="hu-HU" dirty="0" err="1"/>
              <a:t>new</a:t>
            </a:r>
            <a:r>
              <a:rPr lang="hu-HU" dirty="0"/>
              <a:t> kulcsszó nélkül.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String</a:t>
            </a:r>
            <a:r>
              <a:rPr lang="hu-HU" dirty="0"/>
              <a:t> egy speciális eset un.: </a:t>
            </a:r>
            <a:r>
              <a:rPr lang="hu-HU" dirty="0" err="1"/>
              <a:t>immutable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Tömb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java.util.Arrays</a:t>
            </a:r>
            <a:r>
              <a:rPr lang="hu-H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System.arraycopy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628769"/>
            <a:ext cx="31908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Operátorok</a:t>
            </a:r>
            <a:endParaRPr lang="hu-HU" dirty="0">
              <a:latin typeface="+mj-lt"/>
            </a:endParaRPr>
          </a:p>
        </p:txBody>
      </p:sp>
      <p:graphicFrame>
        <p:nvGraphicFramePr>
          <p:cNvPr id="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788185"/>
              </p:ext>
            </p:extLst>
          </p:nvPr>
        </p:nvGraphicFramePr>
        <p:xfrm>
          <a:off x="1749560" y="1177857"/>
          <a:ext cx="5657850" cy="3771900"/>
        </p:xfrm>
        <a:graphic>
          <a:graphicData uri="http://schemas.openxmlformats.org/drawingml/2006/table">
            <a:tbl>
              <a:tblPr/>
              <a:tblGrid>
                <a:gridCol w="2828925"/>
                <a:gridCol w="2828925"/>
              </a:tblGrid>
              <a:tr h="251460">
                <a:tc>
                  <a:txBody>
                    <a:bodyPr/>
                    <a:lstStyle/>
                    <a:p>
                      <a:r>
                        <a:rPr lang="hu-HU" sz="1200" dirty="0"/>
                        <a:t>Operators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Precedence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 dirty="0" err="1"/>
                        <a:t>postfix</a:t>
                      </a:r>
                      <a:endParaRPr lang="hu-HU" sz="1200" dirty="0"/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i="1"/>
                        <a:t>expr</a:t>
                      </a:r>
                      <a:r>
                        <a:rPr lang="hu-HU" sz="1200"/>
                        <a:t>++ 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--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unary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++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 --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 +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 -</a:t>
                      </a:r>
                      <a:r>
                        <a:rPr lang="hu-HU" sz="1200" i="1"/>
                        <a:t>expr</a:t>
                      </a:r>
                      <a:r>
                        <a:rPr lang="hu-HU" sz="1200"/>
                        <a:t> ~ !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multiplicative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* / %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additive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+ -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shift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&lt;&lt; &gt;&gt; &gt;&gt;&gt;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relational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&lt; &gt; &lt;= &gt;= instanceof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equality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== !=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bitwise AND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&amp;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bitwise exclusive OR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^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bitwise inclusive OR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|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logical AND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&amp;&amp;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logical OR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||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ternary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/>
                        <a:t>? :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r>
                        <a:rPr lang="hu-HU" sz="1200"/>
                        <a:t>assignment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/>
                        <a:t>= += -= *= /= %= &amp;= ^= |= &lt;&lt;= &gt;&gt;= &gt;&gt;&gt;=</a:t>
                      </a:r>
                    </a:p>
                  </a:txBody>
                  <a:tcPr marL="62865" marR="62865" marT="31433" marB="31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Kifejezések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kifejezések szintaktikai eszközök, arra valók, hogy a program egy adott pontján ismert értékekből új értékeket határozzunk meg. </a:t>
            </a:r>
          </a:p>
        </p:txBody>
      </p:sp>
    </p:spTree>
    <p:extLst>
      <p:ext uri="{BB962C8B-B14F-4D97-AF65-F5344CB8AC3E}">
        <p14:creationId xmlns:p14="http://schemas.microsoft.com/office/powerpoint/2010/main" val="2707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Java nyelv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Blokk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blokk nulla vagy több utasítás kapcsos zárójelek között, amely használható bárhol, ahol az önálló utasítások megengedettek.</a:t>
            </a:r>
          </a:p>
          <a:p>
            <a:pPr lvl="1"/>
            <a:r>
              <a:rPr lang="hu-HU" dirty="0"/>
              <a:t>{ } zárójelek között szerepel.</a:t>
            </a:r>
          </a:p>
          <a:p>
            <a:pPr lvl="1"/>
            <a:r>
              <a:rPr lang="hu-HU" dirty="0"/>
              <a:t>Címkézhető.</a:t>
            </a:r>
          </a:p>
          <a:p>
            <a:pPr lvl="1"/>
            <a:r>
              <a:rPr lang="hu-HU" dirty="0"/>
              <a:t>Tetszőleges mélységben egymásba skatulyázható.</a:t>
            </a:r>
          </a:p>
          <a:p>
            <a:pPr lvl="1"/>
            <a:r>
              <a:rPr lang="hu-HU" dirty="0"/>
              <a:t>A változó a blokk lokális változójaként deklarálható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7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514</Words>
  <Application>Microsoft Office PowerPoint</Application>
  <PresentationFormat>On-screen Show (16:9)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Office-téma</vt:lpstr>
      <vt:lpstr>PowerPoint Presentation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Java EE – Java nyelv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57</cp:revision>
  <dcterms:created xsi:type="dcterms:W3CDTF">2015-01-25T18:30:45Z</dcterms:created>
  <dcterms:modified xsi:type="dcterms:W3CDTF">2015-10-01T14:54:54Z</dcterms:modified>
</cp:coreProperties>
</file>