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80" r:id="rId4"/>
    <p:sldId id="281" r:id="rId5"/>
    <p:sldId id="282" r:id="rId6"/>
    <p:sldId id="283" r:id="rId7"/>
    <p:sldId id="258" r:id="rId8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27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19896" y="2060292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dirty="0" smtClean="0"/>
              <a:t>Osztály és objektum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171644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Osztály és objektum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Osztály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paradigma szerint azonos tulajdonságokkal és viselkedéssel rendelkező objektumokat osztályokba soroljuk.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Vagy egy tervrajz az objektum elkészítéséhez.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742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171644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Osztály és objektum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Deklaráció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// </a:t>
            </a:r>
            <a:r>
              <a:rPr lang="hu-HU" dirty="0" err="1" smtClean="0"/>
              <a:t>MyClass.java</a:t>
            </a:r>
            <a:endParaRPr lang="hu-HU" dirty="0" smtClean="0"/>
          </a:p>
          <a:p>
            <a:endParaRPr lang="hu-HU" dirty="0"/>
          </a:p>
          <a:p>
            <a:r>
              <a:rPr lang="en-US" dirty="0" smtClean="0"/>
              <a:t>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r>
              <a:rPr lang="en-US" dirty="0"/>
              <a:t>    // field, constructor, and method declarations</a:t>
            </a:r>
          </a:p>
          <a:p>
            <a:r>
              <a:rPr lang="en-US" dirty="0"/>
              <a:t>}</a:t>
            </a:r>
            <a:endParaRPr lang="hu-HU" dirty="0"/>
          </a:p>
          <a:p>
            <a:endParaRPr lang="hu-HU" dirty="0"/>
          </a:p>
          <a:p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 extends </a:t>
            </a:r>
            <a:r>
              <a:rPr lang="en-US" dirty="0" err="1"/>
              <a:t>MySuperClass</a:t>
            </a:r>
            <a:r>
              <a:rPr lang="en-US" dirty="0"/>
              <a:t> implements </a:t>
            </a:r>
            <a:r>
              <a:rPr lang="en-US" dirty="0" err="1"/>
              <a:t>YourInterface</a:t>
            </a:r>
            <a:r>
              <a:rPr lang="en-US" dirty="0"/>
              <a:t> {</a:t>
            </a:r>
          </a:p>
          <a:p>
            <a:r>
              <a:rPr lang="en-US" dirty="0"/>
              <a:t>    // field, constructor, and method declarations</a:t>
            </a:r>
          </a:p>
          <a:p>
            <a:r>
              <a:rPr lang="en-US" dirty="0"/>
              <a:t>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3237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171644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Osztály és objektum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Objektum létrehozása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Deklaráció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Meg kell adnia típusát és nevét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Példányosítás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 </a:t>
            </a:r>
            <a:r>
              <a:rPr lang="hu-HU" dirty="0" err="1"/>
              <a:t>new</a:t>
            </a:r>
            <a:r>
              <a:rPr lang="hu-HU" dirty="0"/>
              <a:t> operátor használatával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Inicializálás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 </a:t>
            </a:r>
            <a:r>
              <a:rPr lang="hu-HU" dirty="0" err="1"/>
              <a:t>new</a:t>
            </a:r>
            <a:r>
              <a:rPr lang="hu-HU" dirty="0"/>
              <a:t> kulcsszót egy </a:t>
            </a:r>
            <a:r>
              <a:rPr lang="hu-HU" dirty="0" err="1"/>
              <a:t>constructor</a:t>
            </a:r>
            <a:r>
              <a:rPr lang="hu-HU" dirty="0"/>
              <a:t> követi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171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171644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Osztály és objektum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Inicializálás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Osztály szintű mezők inicializálása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Értékadás deklarációnál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Statikus </a:t>
            </a:r>
            <a:r>
              <a:rPr lang="hu-HU" dirty="0"/>
              <a:t>blokk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Statikus metódus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Példányszintű mezők inicializálása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Értékadás deklarációnál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Inicializáló blokk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Konstruktor(ok)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3848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171644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Osztály és objektum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Belső osztályok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Statikus belső osztály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Nem statikus belső osztály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Lokális osztály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Névtelen osztály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275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Kis Bertalan</a:t>
            </a:r>
          </a:p>
          <a:p>
            <a:pPr marL="0" indent="0">
              <a:buNone/>
            </a:pPr>
            <a:r>
              <a:rPr lang="hu-HU" sz="1500" i="1" smtClean="0">
                <a:solidFill>
                  <a:schemeClr val="bg1"/>
                </a:solidFill>
                <a:latin typeface="+mj-lt"/>
              </a:rPr>
              <a:t>Bertalan_Kis@</a:t>
            </a:r>
            <a:r>
              <a:rPr lang="hu-HU" sz="1500" i="1" dirty="0" err="1" smtClean="0">
                <a:solidFill>
                  <a:schemeClr val="bg1"/>
                </a:solidFill>
                <a:latin typeface="+mj-lt"/>
              </a:rPr>
              <a:t>epam.com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132</Words>
  <Application>Microsoft Office PowerPoint</Application>
  <PresentationFormat>On-screen Show (16:9)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PowerPoint Presentation</vt:lpstr>
      <vt:lpstr>Java EE – Osztály és objektum</vt:lpstr>
      <vt:lpstr>Java EE – Osztály és objektum</vt:lpstr>
      <vt:lpstr>Java EE – Osztály és objektum</vt:lpstr>
      <vt:lpstr>Java EE – Osztály és objektum</vt:lpstr>
      <vt:lpstr>Java EE – Osztály és objektum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Bertalan Kis</cp:lastModifiedBy>
  <cp:revision>43</cp:revision>
  <dcterms:created xsi:type="dcterms:W3CDTF">2015-01-25T18:30:45Z</dcterms:created>
  <dcterms:modified xsi:type="dcterms:W3CDTF">2015-10-01T15:00:59Z</dcterms:modified>
</cp:coreProperties>
</file>