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79" r:id="rId9"/>
    <p:sldId id="280" r:id="rId10"/>
    <p:sldId id="281" r:id="rId11"/>
    <p:sldId id="282" r:id="rId12"/>
    <p:sldId id="283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Csomag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Tag láthatóság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Bárki hozzáférhet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protected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alosztályok </a:t>
            </a:r>
            <a:r>
              <a:rPr lang="hu-HU" dirty="0" smtClean="0"/>
              <a:t>és a saját csomagjában definiált osztályok férhetnek </a:t>
            </a:r>
            <a:r>
              <a:rPr lang="hu-HU" dirty="0"/>
              <a:t>hozzá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módosító nélkül (</a:t>
            </a:r>
            <a:r>
              <a:rPr lang="hu-HU" i="1" dirty="0" err="1"/>
              <a:t>package-private</a:t>
            </a:r>
            <a:r>
              <a:rPr lang="hu-HU" i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ugyanabban a csomagban </a:t>
            </a:r>
            <a:r>
              <a:rPr lang="hu-HU" dirty="0" smtClean="0"/>
              <a:t>lévő osztályok </a:t>
            </a:r>
            <a:r>
              <a:rPr lang="hu-HU" dirty="0"/>
              <a:t>férnek hozzá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private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Csak a saját osztálya férhet hozzá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01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75" y="1181366"/>
            <a:ext cx="3743250" cy="16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08878"/>
              </p:ext>
            </p:extLst>
          </p:nvPr>
        </p:nvGraphicFramePr>
        <p:xfrm>
          <a:off x="1110442" y="2871292"/>
          <a:ext cx="6923115" cy="1828800"/>
        </p:xfrm>
        <a:graphic>
          <a:graphicData uri="http://schemas.openxmlformats.org/drawingml/2006/table">
            <a:tbl>
              <a:tblPr/>
              <a:tblGrid>
                <a:gridCol w="1384623"/>
                <a:gridCol w="1384623"/>
                <a:gridCol w="1384623"/>
                <a:gridCol w="1384623"/>
                <a:gridCol w="1384623"/>
              </a:tblGrid>
              <a:tr h="297072">
                <a:tc>
                  <a:txBody>
                    <a:bodyPr/>
                    <a:lstStyle/>
                    <a:p>
                      <a:r>
                        <a:rPr lang="hu-HU" dirty="0" err="1"/>
                        <a:t>Modifier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Alpha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Beta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Alphasub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Gamma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5">
                <a:tc>
                  <a:txBody>
                    <a:bodyPr/>
                    <a:lstStyle/>
                    <a:p>
                      <a:r>
                        <a:rPr lang="hu-HU"/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072">
                <a:tc>
                  <a:txBody>
                    <a:bodyPr/>
                    <a:lstStyle/>
                    <a:p>
                      <a:r>
                        <a:rPr lang="hu-HU"/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072">
                <a:tc>
                  <a:txBody>
                    <a:bodyPr/>
                    <a:lstStyle/>
                    <a:p>
                      <a:r>
                        <a:rPr lang="hu-HU" i="1">
                          <a:effectLst/>
                        </a:rPr>
                        <a:t>no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5">
                <a:tc>
                  <a:txBody>
                    <a:bodyPr/>
                    <a:lstStyle/>
                    <a:p>
                      <a:r>
                        <a:rPr lang="hu-HU"/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Bezárás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objektumaink ne férhessenek hozzá más objektumokhoz vagy azok egyes tagjaihoz.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objektumokat kívülről ne lehessen csak az erre a célra kipublikált tagjain keresztül elérni.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97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Csomag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Csoportba foglalja a forrásfájlokat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hierarchia épül fel belőlük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Átláthatóbbá teszi struktúrát, segít a keresésben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Feloldja a névadási konfliktusokat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Befolyásolja a láthatóságot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valós könyvtárstruktúrát reprezentálja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Csomag létrehozása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Java fájl első sora azonosítja hogy az adott típus melyik csomagban található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package</a:t>
            </a:r>
            <a:r>
              <a:rPr lang="hu-HU" dirty="0"/>
              <a:t> </a:t>
            </a:r>
            <a:r>
              <a:rPr lang="hu-HU" dirty="0" err="1" smtClean="0"/>
              <a:t>hu.schonherz.java.training</a:t>
            </a:r>
            <a:r>
              <a:rPr lang="hu-HU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hu/</a:t>
            </a:r>
            <a:r>
              <a:rPr lang="hu-HU" dirty="0" err="1" smtClean="0"/>
              <a:t>schonherz</a:t>
            </a:r>
            <a:r>
              <a:rPr lang="hu-HU" dirty="0" smtClean="0"/>
              <a:t>/java/</a:t>
            </a:r>
            <a:r>
              <a:rPr lang="hu-HU" dirty="0" err="1" smtClean="0"/>
              <a:t>training</a:t>
            </a:r>
            <a:r>
              <a:rPr lang="hu-HU" dirty="0" smtClean="0"/>
              <a:t>/</a:t>
            </a:r>
            <a:r>
              <a:rPr lang="hu-HU" dirty="0" err="1" smtClean="0"/>
              <a:t>Main.java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Csomag névkonvenció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kisbetű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Általában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domain.company.project.module.logic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Szabályos, de ne használjuk az aláhúzás jelet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org.example.hyphenated</a:t>
            </a:r>
            <a:r>
              <a:rPr lang="hu-HU" dirty="0"/>
              <a:t>_</a:t>
            </a:r>
            <a:r>
              <a:rPr lang="hu-HU" dirty="0" err="1"/>
              <a:t>name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int_.</a:t>
            </a:r>
            <a:r>
              <a:rPr lang="hu-HU" dirty="0" err="1"/>
              <a:t>example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com.example</a:t>
            </a:r>
            <a:r>
              <a:rPr lang="hu-HU" dirty="0"/>
              <a:t>._123name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4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Import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forráskódban használt típusokat minősítenünk kell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minősített név: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a csomag és az osztály neve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 importáljuk: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/>
              <a:t>java.util.ArrayList</a:t>
            </a:r>
            <a:r>
              <a:rPr lang="hu-H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minősített nevét használjuk: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java.util.ArrayList</a:t>
            </a:r>
            <a:r>
              <a:rPr lang="hu-HU" dirty="0"/>
              <a:t>&lt;</a:t>
            </a:r>
            <a:r>
              <a:rPr lang="hu-HU" dirty="0" err="1"/>
              <a:t>String</a:t>
            </a:r>
            <a:r>
              <a:rPr lang="hu-HU" dirty="0"/>
              <a:t>&gt; </a:t>
            </a:r>
            <a:r>
              <a:rPr lang="hu-HU" dirty="0" err="1"/>
              <a:t>list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java.util.ArrayList</a:t>
            </a:r>
            <a:r>
              <a:rPr lang="hu-HU" dirty="0"/>
              <a:t>&lt;</a:t>
            </a:r>
            <a:r>
              <a:rPr lang="hu-HU" dirty="0" err="1"/>
              <a:t>String</a:t>
            </a:r>
            <a:r>
              <a:rPr lang="hu-HU" dirty="0"/>
              <a:t>&gt;();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Import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Importálhatunk egy egész csomagot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/>
              <a:t>java.util</a:t>
            </a:r>
            <a:r>
              <a:rPr lang="hu-HU" dirty="0"/>
              <a:t>.*;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Importálhatjuk egy osztály összes belső osztályát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 smtClean="0"/>
              <a:t>hu.schonherz.java.training.OuterClass</a:t>
            </a:r>
            <a:r>
              <a:rPr lang="hu-HU" dirty="0"/>
              <a:t>.*;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import utasítás nem importálja be a </a:t>
            </a:r>
            <a:r>
              <a:rPr lang="hu-HU" dirty="0" err="1"/>
              <a:t>hiearchiában</a:t>
            </a:r>
            <a:r>
              <a:rPr lang="hu-HU" dirty="0"/>
              <a:t> alatta lévő csomagokat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 smtClean="0"/>
              <a:t>hu.schonherz.java</a:t>
            </a:r>
            <a:r>
              <a:rPr lang="hu-HU" dirty="0"/>
              <a:t>.*; nem importálja be  a </a:t>
            </a:r>
            <a:r>
              <a:rPr lang="hu-HU" dirty="0" err="1" smtClean="0"/>
              <a:t>hu.schonherz.java.training</a:t>
            </a:r>
            <a:r>
              <a:rPr lang="hu-HU" dirty="0" smtClean="0"/>
              <a:t> </a:t>
            </a:r>
            <a:r>
              <a:rPr lang="hu-HU" dirty="0"/>
              <a:t>csomagban lévő osztályokat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8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Statikus import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Konstansokat importálhatunk vele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java.lang.Math.PI</a:t>
            </a:r>
            <a:r>
              <a:rPr lang="hu-H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Vagy egy típus összes </a:t>
            </a:r>
            <a:r>
              <a:rPr lang="hu-HU" dirty="0" err="1"/>
              <a:t>lonstansát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import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java.lang.Math</a:t>
            </a:r>
            <a:r>
              <a:rPr lang="hu-HU" dirty="0"/>
              <a:t>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Lerövidíti a kódot, de félreértésekre adhat okot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67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Láthatóság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Két szinten kezelhető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Osztály (nem beágyazott osztályok)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Tag (mezők, metódusok, beágyazott osztályok)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Módosítókkal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protected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i="1" dirty="0"/>
              <a:t>módosító nélkül (</a:t>
            </a:r>
            <a:r>
              <a:rPr lang="hu-HU" i="1" dirty="0" err="1"/>
              <a:t>package-private</a:t>
            </a:r>
            <a:r>
              <a:rPr lang="hu-HU" i="1" dirty="0"/>
              <a:t>)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private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Csomag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Osztály szintű láthatóság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osztály látható mindenki számára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package-private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saját </a:t>
            </a:r>
            <a:r>
              <a:rPr lang="hu-HU" dirty="0" smtClean="0"/>
              <a:t>csomagjában </a:t>
            </a:r>
            <a:r>
              <a:rPr lang="hu-HU" dirty="0"/>
              <a:t>látható mindenki számára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60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347</Words>
  <Application>Microsoft Office PowerPoint</Application>
  <PresentationFormat>On-screen Show (16:9)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 Presentation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55</cp:revision>
  <dcterms:created xsi:type="dcterms:W3CDTF">2015-01-25T18:30:45Z</dcterms:created>
  <dcterms:modified xsi:type="dcterms:W3CDTF">2015-10-01T15:10:19Z</dcterms:modified>
</cp:coreProperties>
</file>