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58" r:id="rId1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Kivételek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Throws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Kivétel kezelése továbbdobással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Nem csak ellenőrzött kivételek esetén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Metódus szignatúrájának része</a:t>
            </a:r>
          </a:p>
        </p:txBody>
      </p:sp>
    </p:spTree>
    <p:extLst>
      <p:ext uri="{BB962C8B-B14F-4D97-AF65-F5344CB8AC3E}">
        <p14:creationId xmlns:p14="http://schemas.microsoft.com/office/powerpoint/2010/main" val="3067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Kivétel kiváltása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throw</a:t>
            </a:r>
            <a:r>
              <a:rPr lang="hu-HU" dirty="0" smtClean="0"/>
              <a:t> kulcsszóval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Paramétere egy kivétel példány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Általában a példányosítás a </a:t>
            </a:r>
            <a:r>
              <a:rPr lang="hu-HU" dirty="0" err="1" smtClean="0"/>
              <a:t>throw</a:t>
            </a:r>
            <a:r>
              <a:rPr lang="hu-HU" dirty="0" smtClean="0"/>
              <a:t> kulcsszó mögött közvetlenül helyezkedik el, de nem kötelezően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Kivétel részleges kezelése és továbbdobás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ry</a:t>
            </a:r>
            <a:r>
              <a:rPr lang="hu-HU" dirty="0" smtClean="0"/>
              <a:t> {</a:t>
            </a:r>
          </a:p>
          <a:p>
            <a:r>
              <a:rPr lang="hu-HU" dirty="0" smtClean="0"/>
              <a:t>	/*Kivételt kiváltható kód*/</a:t>
            </a:r>
            <a:endParaRPr lang="hu-HU" dirty="0"/>
          </a:p>
          <a:p>
            <a:r>
              <a:rPr lang="hu-HU" dirty="0" smtClean="0"/>
              <a:t>} </a:t>
            </a:r>
            <a:r>
              <a:rPr lang="hu-HU" dirty="0" err="1" smtClean="0"/>
              <a:t>catch</a:t>
            </a:r>
            <a:r>
              <a:rPr lang="hu-HU" dirty="0" smtClean="0"/>
              <a:t>(</a:t>
            </a:r>
            <a:r>
              <a:rPr lang="hu-HU" dirty="0" err="1" smtClean="0"/>
              <a:t>MyException</a:t>
            </a:r>
            <a:r>
              <a:rPr lang="hu-HU" dirty="0" smtClean="0"/>
              <a:t> e) {</a:t>
            </a:r>
          </a:p>
          <a:p>
            <a:r>
              <a:rPr lang="hu-HU" dirty="0" smtClean="0"/>
              <a:t>	</a:t>
            </a:r>
            <a:r>
              <a:rPr lang="hu-HU" dirty="0" err="1" smtClean="0"/>
              <a:t>LOGGER.warn</a:t>
            </a:r>
            <a:r>
              <a:rPr lang="hu-HU" dirty="0" smtClean="0"/>
              <a:t>(”</a:t>
            </a:r>
            <a:r>
              <a:rPr lang="hu-HU" dirty="0" err="1" smtClean="0"/>
              <a:t>Could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perform</a:t>
            </a:r>
            <a:r>
              <a:rPr lang="hu-HU" dirty="0" smtClean="0"/>
              <a:t> </a:t>
            </a:r>
            <a:r>
              <a:rPr lang="hu-HU" dirty="0" err="1" smtClean="0"/>
              <a:t>operation</a:t>
            </a:r>
            <a:r>
              <a:rPr lang="hu-HU" dirty="0" smtClean="0"/>
              <a:t>”, e);</a:t>
            </a:r>
          </a:p>
          <a:p>
            <a:r>
              <a:rPr lang="hu-HU" dirty="0"/>
              <a:t>	</a:t>
            </a:r>
            <a:r>
              <a:rPr lang="hu-HU" dirty="0" err="1" smtClean="0"/>
              <a:t>throw</a:t>
            </a:r>
            <a:r>
              <a:rPr lang="hu-HU" dirty="0" smtClean="0"/>
              <a:t> e;</a:t>
            </a:r>
            <a:endParaRPr lang="hu-HU" dirty="0"/>
          </a:p>
          <a:p>
            <a:r>
              <a:rPr lang="hu-HU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Kivétel elrejtése a hívó elől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operation</a:t>
            </a:r>
            <a:r>
              <a:rPr lang="hu-HU" dirty="0" smtClean="0"/>
              <a:t>(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) </a:t>
            </a:r>
            <a:r>
              <a:rPr lang="hu-HU" dirty="0" err="1" smtClean="0"/>
              <a:t>throws</a:t>
            </a:r>
            <a:r>
              <a:rPr lang="hu-HU" dirty="0" smtClean="0"/>
              <a:t> </a:t>
            </a:r>
            <a:r>
              <a:rPr lang="hu-HU" dirty="0" err="1" smtClean="0"/>
              <a:t>OperationFailedException</a:t>
            </a:r>
            <a:r>
              <a:rPr lang="hu-HU" dirty="0" smtClean="0"/>
              <a:t> {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err="1" smtClean="0"/>
              <a:t>try</a:t>
            </a:r>
            <a:r>
              <a:rPr lang="hu-HU" dirty="0" smtClean="0"/>
              <a:t>{</a:t>
            </a:r>
          </a:p>
          <a:p>
            <a:r>
              <a:rPr lang="hu-HU" dirty="0"/>
              <a:t>	</a:t>
            </a:r>
            <a:r>
              <a:rPr lang="hu-HU" dirty="0" smtClean="0"/>
              <a:t>	/*Kivételt okozó kódrészlet*/</a:t>
            </a:r>
          </a:p>
          <a:p>
            <a:r>
              <a:rPr lang="hu-HU" dirty="0"/>
              <a:t>	</a:t>
            </a:r>
            <a:r>
              <a:rPr lang="hu-HU" dirty="0" smtClean="0"/>
              <a:t>} </a:t>
            </a:r>
            <a:r>
              <a:rPr lang="hu-HU" dirty="0" err="1" smtClean="0"/>
              <a:t>catch</a:t>
            </a:r>
            <a:r>
              <a:rPr lang="hu-HU" dirty="0" smtClean="0"/>
              <a:t>(</a:t>
            </a:r>
            <a:r>
              <a:rPr lang="hu-HU" dirty="0" err="1" smtClean="0"/>
              <a:t>MyException</a:t>
            </a:r>
            <a:r>
              <a:rPr lang="hu-HU" dirty="0" smtClean="0"/>
              <a:t> e) {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LOGGER.error</a:t>
            </a:r>
            <a:r>
              <a:rPr lang="hu-HU" dirty="0" smtClean="0"/>
              <a:t>(”</a:t>
            </a:r>
            <a:r>
              <a:rPr lang="hu-HU" dirty="0" err="1" smtClean="0"/>
              <a:t>Could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perform</a:t>
            </a:r>
            <a:r>
              <a:rPr lang="hu-HU" dirty="0" smtClean="0"/>
              <a:t> </a:t>
            </a:r>
            <a:r>
              <a:rPr lang="hu-HU" dirty="0" err="1" smtClean="0"/>
              <a:t>operation</a:t>
            </a:r>
            <a:r>
              <a:rPr lang="hu-HU" dirty="0" smtClean="0"/>
              <a:t>”, e);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throw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OperationFailedException</a:t>
            </a:r>
            <a:r>
              <a:rPr lang="hu-HU" dirty="0" smtClean="0"/>
              <a:t>(e);</a:t>
            </a:r>
          </a:p>
          <a:p>
            <a:r>
              <a:rPr lang="hu-HU" dirty="0"/>
              <a:t>	</a:t>
            </a:r>
            <a:r>
              <a:rPr lang="hu-HU" dirty="0" smtClean="0"/>
              <a:t>}</a:t>
            </a:r>
          </a:p>
          <a:p>
            <a:r>
              <a:rPr lang="hu-HU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Kivételek hierarchiája</a:t>
            </a:r>
            <a:endParaRPr lang="hu-HU" dirty="0">
              <a:latin typeface="+mj-lt"/>
            </a:endParaRP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56" y="1184342"/>
            <a:ext cx="6713726" cy="37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Kivétel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 olyan esemény a program futása közben, ami megszakítja a program tervezett folyamatát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program futása nem a következő utasítással folytatódik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 </a:t>
            </a:r>
            <a:r>
              <a:rPr lang="hu-HU" dirty="0" err="1" smtClean="0">
                <a:latin typeface="+mj-lt"/>
              </a:rPr>
              <a:t>stack</a:t>
            </a:r>
            <a:endParaRPr lang="hu-HU" dirty="0">
              <a:latin typeface="+mj-lt"/>
            </a:endParaRPr>
          </a:p>
        </p:txBody>
      </p:sp>
      <p:pic>
        <p:nvPicPr>
          <p:cNvPr id="5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63" y="1417340"/>
            <a:ext cx="4757673" cy="31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 kivétel megtörténik</a:t>
            </a:r>
            <a:endParaRPr lang="hu-HU" dirty="0">
              <a:latin typeface="+mj-lt"/>
            </a:endParaRPr>
          </a:p>
        </p:txBody>
      </p:sp>
      <p:pic>
        <p:nvPicPr>
          <p:cNvPr id="5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08" y="1633364"/>
            <a:ext cx="5948384" cy="27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Kivételek típusai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Ellenőrzött kivételek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Előre látható </a:t>
            </a:r>
            <a:r>
              <a:rPr lang="hu-HU" dirty="0" smtClean="0"/>
              <a:t>hibák, fordító ellenőrzi a kivétel kezelő létezését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ellenőrzött </a:t>
            </a:r>
            <a:r>
              <a:rPr lang="hu-HU" dirty="0" smtClean="0"/>
              <a:t>kivételek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Előre nem látható hiba, fordító nem ellenőrzi a kivétel kezelő létezését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Error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Külső rendszerből érkező </a:t>
            </a:r>
            <a:r>
              <a:rPr lang="hu-HU" dirty="0" smtClean="0"/>
              <a:t>hiba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Runtime</a:t>
            </a:r>
            <a:r>
              <a:rPr lang="hu-HU" dirty="0"/>
              <a:t> </a:t>
            </a:r>
            <a:r>
              <a:rPr lang="hu-HU" dirty="0" err="1"/>
              <a:t>exception</a:t>
            </a:r>
            <a:r>
              <a:rPr lang="hu-HU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Belső rendszerből érkező </a:t>
            </a:r>
            <a:r>
              <a:rPr lang="hu-HU" dirty="0" smtClean="0"/>
              <a:t>hiba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91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Kivétel kezelése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Try-catch-finally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Throws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Try-catch-finally</a:t>
            </a:r>
            <a:r>
              <a:rPr lang="hu-HU" dirty="0" smtClean="0">
                <a:latin typeface="+mj-lt"/>
              </a:rPr>
              <a:t> szintaktika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</a:t>
            </a:r>
            <a:r>
              <a:rPr lang="hu-HU" dirty="0" err="1" smtClean="0"/>
              <a:t>ry</a:t>
            </a:r>
            <a:r>
              <a:rPr lang="hu-HU" dirty="0" smtClean="0"/>
              <a:t> {</a:t>
            </a:r>
            <a:br>
              <a:rPr lang="hu-HU" dirty="0" smtClean="0"/>
            </a:br>
            <a:r>
              <a:rPr lang="hu-HU" dirty="0" smtClean="0"/>
              <a:t>	/*Kivételt kiváltó kód rész*/</a:t>
            </a:r>
            <a:br>
              <a:rPr lang="hu-HU" dirty="0" smtClean="0"/>
            </a:br>
            <a:r>
              <a:rPr lang="hu-HU" dirty="0" smtClean="0"/>
              <a:t>} </a:t>
            </a:r>
            <a:r>
              <a:rPr lang="hu-HU" dirty="0" err="1" smtClean="0"/>
              <a:t>catch</a:t>
            </a:r>
            <a:r>
              <a:rPr lang="hu-HU" dirty="0" smtClean="0"/>
              <a:t>(</a:t>
            </a:r>
            <a:r>
              <a:rPr lang="hu-HU" dirty="0" err="1" smtClean="0"/>
              <a:t>ExceptionType</a:t>
            </a:r>
            <a:r>
              <a:rPr lang="hu-HU" dirty="0" smtClean="0"/>
              <a:t> t) {</a:t>
            </a:r>
            <a:br>
              <a:rPr lang="hu-HU" dirty="0" smtClean="0"/>
            </a:br>
            <a:r>
              <a:rPr lang="hu-HU" dirty="0" smtClean="0"/>
              <a:t>	/*Kivétel kezelése*/</a:t>
            </a:r>
            <a:br>
              <a:rPr lang="hu-HU" dirty="0" smtClean="0"/>
            </a:br>
            <a:r>
              <a:rPr lang="hu-HU" dirty="0" smtClean="0"/>
              <a:t>} </a:t>
            </a:r>
            <a:r>
              <a:rPr lang="hu-HU" dirty="0" err="1" smtClean="0"/>
              <a:t>catch</a:t>
            </a:r>
            <a:r>
              <a:rPr lang="hu-HU" dirty="0" smtClean="0"/>
              <a:t>(</a:t>
            </a:r>
            <a:r>
              <a:rPr lang="hu-HU" dirty="0" err="1" smtClean="0"/>
              <a:t>OtherException</a:t>
            </a:r>
            <a:r>
              <a:rPr lang="hu-HU" dirty="0" smtClean="0"/>
              <a:t> o) {</a:t>
            </a:r>
            <a:br>
              <a:rPr lang="hu-HU" dirty="0" smtClean="0"/>
            </a:br>
            <a:r>
              <a:rPr lang="hu-HU" dirty="0" smtClean="0"/>
              <a:t>	/*Másik kivétel kezelése*/</a:t>
            </a:r>
            <a:br>
              <a:rPr lang="hu-HU" dirty="0" smtClean="0"/>
            </a:br>
            <a:r>
              <a:rPr lang="hu-HU" dirty="0" smtClean="0"/>
              <a:t>} </a:t>
            </a:r>
            <a:r>
              <a:rPr lang="hu-HU" dirty="0" err="1" smtClean="0"/>
              <a:t>finally</a:t>
            </a:r>
            <a:r>
              <a:rPr lang="hu-HU" dirty="0" smtClean="0"/>
              <a:t> {</a:t>
            </a:r>
            <a:br>
              <a:rPr lang="hu-HU" dirty="0" smtClean="0"/>
            </a:br>
            <a:r>
              <a:rPr lang="hu-HU" dirty="0" smtClean="0"/>
              <a:t>	/*Kivétel esetén és kivétel hiányában is lefutó kód*/</a:t>
            </a:r>
            <a:br>
              <a:rPr lang="hu-HU" dirty="0" smtClean="0"/>
            </a:br>
            <a:r>
              <a:rPr lang="hu-HU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Try-catch-finally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</a:t>
            </a:r>
            <a:r>
              <a:rPr lang="hu-HU" dirty="0" err="1" smtClean="0"/>
              <a:t>ry-blokk</a:t>
            </a:r>
            <a:r>
              <a:rPr lang="hu-HU" dirty="0" smtClean="0"/>
              <a:t> kötelező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</a:t>
            </a:r>
            <a:r>
              <a:rPr lang="hu-HU" dirty="0" err="1" smtClean="0"/>
              <a:t>atch</a:t>
            </a:r>
            <a:r>
              <a:rPr lang="hu-HU" dirty="0" smtClean="0"/>
              <a:t> ág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Legalább egy, ha nincs </a:t>
            </a:r>
            <a:r>
              <a:rPr lang="hu-HU" dirty="0" err="1" smtClean="0"/>
              <a:t>finally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Nem kell megadni, ha van </a:t>
            </a:r>
            <a:r>
              <a:rPr lang="hu-HU" dirty="0" err="1" smtClean="0"/>
              <a:t>finally</a:t>
            </a:r>
            <a:r>
              <a:rPr lang="hu-HU" dirty="0" smtClean="0"/>
              <a:t> (</a:t>
            </a:r>
            <a:r>
              <a:rPr lang="hu-HU" dirty="0" err="1" smtClean="0"/>
              <a:t>pl</a:t>
            </a:r>
            <a:r>
              <a:rPr lang="hu-HU" dirty="0" smtClean="0"/>
              <a:t>: erőforrás felszabadítás, de a kivétel továbbdobásával)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Az első olyan </a:t>
            </a:r>
            <a:r>
              <a:rPr lang="hu-HU" dirty="0" err="1" smtClean="0"/>
              <a:t>catch</a:t>
            </a:r>
            <a:r>
              <a:rPr lang="hu-HU" dirty="0" smtClean="0"/>
              <a:t> ág fut le, amiben a kivétel típusa őse a dobott kivételnek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</a:t>
            </a:r>
            <a:r>
              <a:rPr lang="hu-HU" dirty="0" err="1" smtClean="0"/>
              <a:t>inally</a:t>
            </a:r>
            <a:r>
              <a:rPr lang="hu-HU" dirty="0" smtClean="0"/>
              <a:t> ág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Opcionális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Mindig lefut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Kivételek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Java 7 kivételkezelés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 </a:t>
            </a:r>
            <a:r>
              <a:rPr lang="hu-HU" dirty="0" err="1" smtClean="0"/>
              <a:t>catch</a:t>
            </a:r>
            <a:r>
              <a:rPr lang="hu-HU" dirty="0" smtClean="0"/>
              <a:t> ág több (nem ugyanazon a típushierarchián lévő) kivételhez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</a:t>
            </a:r>
            <a:r>
              <a:rPr lang="hu-HU" dirty="0" err="1" smtClean="0"/>
              <a:t>try</a:t>
            </a:r>
            <a:r>
              <a:rPr lang="hu-HU" dirty="0" smtClean="0"/>
              <a:t> {} </a:t>
            </a:r>
            <a:r>
              <a:rPr lang="hu-HU" dirty="0" err="1" smtClean="0"/>
              <a:t>catch</a:t>
            </a:r>
            <a:r>
              <a:rPr lang="hu-HU" dirty="0" smtClean="0"/>
              <a:t>(</a:t>
            </a:r>
            <a:r>
              <a:rPr lang="hu-HU" dirty="0" err="1" smtClean="0"/>
              <a:t>ExceptionType</a:t>
            </a:r>
            <a:r>
              <a:rPr lang="hu-HU" dirty="0" smtClean="0"/>
              <a:t> | </a:t>
            </a:r>
            <a:r>
              <a:rPr lang="hu-HU" dirty="0" err="1" smtClean="0"/>
              <a:t>OtherException</a:t>
            </a:r>
            <a:r>
              <a:rPr lang="hu-HU" dirty="0" smtClean="0"/>
              <a:t> e) {/*Közös kezelő kód*/}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resources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Finally</a:t>
            </a:r>
            <a:r>
              <a:rPr lang="hu-HU" dirty="0" smtClean="0"/>
              <a:t> ágat nem kell írni, ha le akarunk zárni egy </a:t>
            </a:r>
            <a:r>
              <a:rPr lang="hu-HU" dirty="0" err="1" smtClean="0"/>
              <a:t>AutoCloseable</a:t>
            </a:r>
            <a:r>
              <a:rPr lang="hu-HU" dirty="0" smtClean="0"/>
              <a:t> </a:t>
            </a:r>
            <a:r>
              <a:rPr lang="hu-HU" dirty="0" err="1" smtClean="0"/>
              <a:t>interface-t</a:t>
            </a:r>
            <a:r>
              <a:rPr lang="hu-HU" dirty="0" smtClean="0"/>
              <a:t> megvalósító osztály egy példányát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try</a:t>
            </a:r>
            <a:r>
              <a:rPr lang="hu-HU" dirty="0" smtClean="0"/>
              <a:t>(</a:t>
            </a:r>
            <a:r>
              <a:rPr lang="hu-HU" dirty="0" err="1" smtClean="0"/>
              <a:t>FileInputStream</a:t>
            </a:r>
            <a:r>
              <a:rPr lang="hu-HU" dirty="0" smtClean="0"/>
              <a:t> </a:t>
            </a:r>
            <a:r>
              <a:rPr lang="hu-HU" dirty="0" err="1" smtClean="0"/>
              <a:t>stream</a:t>
            </a:r>
            <a:r>
              <a:rPr lang="hu-HU" dirty="0" smtClean="0"/>
              <a:t> =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FileInputStream</a:t>
            </a:r>
            <a:r>
              <a:rPr lang="hu-HU" dirty="0" smtClean="0"/>
              <a:t>(</a:t>
            </a:r>
            <a:r>
              <a:rPr lang="hu-HU" dirty="0" err="1" smtClean="0"/>
              <a:t>fileName</a:t>
            </a:r>
            <a:r>
              <a:rPr lang="hu-HU" dirty="0" smtClean="0"/>
              <a:t>)) {</a:t>
            </a:r>
            <a:br>
              <a:rPr lang="hu-HU" dirty="0" smtClean="0"/>
            </a:br>
            <a:r>
              <a:rPr lang="hu-HU" dirty="0" smtClean="0"/>
              <a:t>	/*Írás/Olvasás*/</a:t>
            </a:r>
            <a:br>
              <a:rPr lang="hu-HU" dirty="0" smtClean="0"/>
            </a:br>
            <a:r>
              <a:rPr lang="hu-HU" dirty="0" smtClean="0"/>
              <a:t>} </a:t>
            </a:r>
            <a:r>
              <a:rPr lang="hu-HU" dirty="0" err="1" smtClean="0"/>
              <a:t>catch</a:t>
            </a:r>
            <a:r>
              <a:rPr lang="hu-HU" dirty="0" smtClean="0"/>
              <a:t>(</a:t>
            </a:r>
            <a:r>
              <a:rPr lang="hu-HU" dirty="0" err="1" smtClean="0"/>
              <a:t>IOException</a:t>
            </a:r>
            <a:r>
              <a:rPr lang="hu-HU" dirty="0" smtClean="0"/>
              <a:t> e) {</a:t>
            </a:r>
            <a:br>
              <a:rPr lang="hu-HU" dirty="0" smtClean="0"/>
            </a:br>
            <a:r>
              <a:rPr lang="hu-HU" dirty="0" smtClean="0"/>
              <a:t>	/*Az IO kivételek kezelése*/</a:t>
            </a:r>
            <a:br>
              <a:rPr lang="hu-HU" dirty="0" smtClean="0"/>
            </a:br>
            <a:r>
              <a:rPr lang="hu-HU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34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243</Words>
  <Application>Microsoft Office PowerPoint</Application>
  <PresentationFormat>On-screen Show (16:9)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PowerPoint Presentation</vt:lpstr>
      <vt:lpstr>Java EE – Kivételek</vt:lpstr>
      <vt:lpstr>Java EE – Kivételek</vt:lpstr>
      <vt:lpstr>Java EE – Kivételek</vt:lpstr>
      <vt:lpstr>Java EE – Kivételek</vt:lpstr>
      <vt:lpstr>Java EE – Kivételek</vt:lpstr>
      <vt:lpstr>Java EE – Kivételek</vt:lpstr>
      <vt:lpstr>Java EE – Kivételek</vt:lpstr>
      <vt:lpstr>Java EE – Kivételek</vt:lpstr>
      <vt:lpstr>Java EE – Kivételek</vt:lpstr>
      <vt:lpstr>Java EE – Kivételek</vt:lpstr>
      <vt:lpstr>Java EE – Kivételek</vt:lpstr>
      <vt:lpstr>Java EE – Kivételek</vt:lpstr>
      <vt:lpstr>Java EE – Kivételek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46</cp:revision>
  <dcterms:created xsi:type="dcterms:W3CDTF">2015-01-25T18:30:45Z</dcterms:created>
  <dcterms:modified xsi:type="dcterms:W3CDTF">2015-10-06T12:09:41Z</dcterms:modified>
</cp:coreProperties>
</file>