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58" r:id="rId1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Öröklődés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Öröklődés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Super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 alosztályból a szülő osztályt  a </a:t>
            </a:r>
            <a:r>
              <a:rPr lang="hu-HU" dirty="0" err="1"/>
              <a:t>super</a:t>
            </a:r>
            <a:r>
              <a:rPr lang="hu-HU" dirty="0"/>
              <a:t> kulcsszóval érhetjük 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Konstruktor hívás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Metódus hívás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Mezők elérése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55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Öröklődés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Final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final</a:t>
            </a:r>
            <a:r>
              <a:rPr lang="hu-HU" dirty="0"/>
              <a:t> módosítóval ellátott</a:t>
            </a:r>
            <a:r>
              <a:rPr lang="hu-HU" b="1" dirty="0"/>
              <a:t> </a:t>
            </a:r>
            <a:r>
              <a:rPr lang="hu-HU" dirty="0"/>
              <a:t>osztályokat nem lehet kiterjeszteni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final</a:t>
            </a:r>
            <a:r>
              <a:rPr lang="hu-HU" dirty="0"/>
              <a:t> módosítóval ellátott metódusokat nem lehet </a:t>
            </a:r>
            <a:r>
              <a:rPr lang="hu-HU" dirty="0" smtClean="0"/>
              <a:t>felülírni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(A </a:t>
            </a:r>
            <a:r>
              <a:rPr lang="hu-HU" dirty="0" err="1" smtClean="0"/>
              <a:t>final</a:t>
            </a:r>
            <a:r>
              <a:rPr lang="hu-HU" dirty="0" smtClean="0"/>
              <a:t> módosítóval ellátott adattagok, paraméterek és lokális változók értékét nem lehet megváltoztatni)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5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Öröklődés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Öröklődés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objektumok öröklik a szülő objektumok tulajdonságait és viselkedését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Újrafelhasználhatóság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Magasabb absztrakciós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Öröklődés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Öröklődés </a:t>
            </a:r>
            <a:r>
              <a:rPr lang="hu-HU" dirty="0" err="1" smtClean="0">
                <a:latin typeface="+mj-lt"/>
              </a:rPr>
              <a:t>Javaban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Egyszeres öröklődés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Egy osztály kiterjeszthet egy osztályt vagy absztrakt osztály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Többszörös öröklődés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Egy interfész kiterjeszthet egy vagy több interfészt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Egy </a:t>
            </a:r>
            <a:r>
              <a:rPr lang="hu-HU" dirty="0"/>
              <a:t>osztály implementálhat egy vagy több </a:t>
            </a:r>
            <a:r>
              <a:rPr lang="hu-HU" dirty="0" smtClean="0"/>
              <a:t>interfészt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Öröklődés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Interface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Viselkedést definiál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interfész önmagában nem </a:t>
            </a:r>
            <a:r>
              <a:rPr lang="hu-HU" dirty="0" err="1"/>
              <a:t>példányosítható</a:t>
            </a:r>
            <a:r>
              <a:rPr lang="hu-HU" dirty="0"/>
              <a:t>, egy tervezési eszköz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Kényszeríti az osztály készítőjét a megfelelő elemek </a:t>
            </a:r>
            <a:r>
              <a:rPr lang="hu-HU" dirty="0" smtClean="0"/>
              <a:t>implementálására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37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Öröklődés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Interface</a:t>
            </a:r>
            <a:r>
              <a:rPr lang="hu-HU" dirty="0" smtClean="0">
                <a:latin typeface="+mj-lt"/>
              </a:rPr>
              <a:t> használata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Közös viselkedés kiemelése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 dirty="0" err="1"/>
              <a:t>Application</a:t>
            </a:r>
            <a:r>
              <a:rPr lang="hu-HU" i="1" dirty="0"/>
              <a:t> </a:t>
            </a:r>
            <a:r>
              <a:rPr lang="hu-HU" i="1" dirty="0" err="1"/>
              <a:t>Programming</a:t>
            </a:r>
            <a:r>
              <a:rPr lang="hu-HU" i="1" dirty="0"/>
              <a:t> </a:t>
            </a:r>
            <a:r>
              <a:rPr lang="hu-HU" i="1" dirty="0" err="1"/>
              <a:t>Interface</a:t>
            </a:r>
            <a:r>
              <a:rPr lang="hu-HU" i="1" dirty="0"/>
              <a:t> (API)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55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Öröklődés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Interface</a:t>
            </a:r>
            <a:r>
              <a:rPr lang="hu-HU" dirty="0" smtClean="0">
                <a:latin typeface="+mj-lt"/>
              </a:rPr>
              <a:t> tartalma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1.8 </a:t>
            </a:r>
            <a:r>
              <a:rPr lang="hu-HU" dirty="0"/>
              <a:t>előtt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</a:t>
            </a:r>
            <a:r>
              <a:rPr lang="hu-HU" dirty="0" smtClean="0"/>
              <a:t>etódus specifikációk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Nevesített konstansok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(Beágyazott </a:t>
            </a:r>
            <a:r>
              <a:rPr lang="hu-HU" dirty="0" err="1" smtClean="0"/>
              <a:t>interface</a:t>
            </a:r>
            <a:r>
              <a:rPr lang="hu-HU" dirty="0" smtClean="0"/>
              <a:t>, osztály: </a:t>
            </a:r>
            <a:r>
              <a:rPr lang="hu-HU" dirty="0" err="1" smtClean="0"/>
              <a:t>Map.Entry</a:t>
            </a:r>
            <a:r>
              <a:rPr lang="hu-HU" dirty="0" smtClean="0"/>
              <a:t>&lt;K,V&gt;)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1.8-tól az addigiakon felül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Statikus metódusok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Default</a:t>
            </a:r>
            <a:r>
              <a:rPr lang="hu-HU" dirty="0"/>
              <a:t> metódusok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Minden metódus </a:t>
            </a:r>
            <a:r>
              <a:rPr lang="hu-HU" dirty="0" err="1" smtClean="0"/>
              <a:t>public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Minden nem </a:t>
            </a:r>
            <a:r>
              <a:rPr lang="hu-HU" dirty="0" err="1" smtClean="0"/>
              <a:t>static</a:t>
            </a:r>
            <a:r>
              <a:rPr lang="hu-HU" dirty="0" smtClean="0"/>
              <a:t> metódus </a:t>
            </a:r>
            <a:r>
              <a:rPr lang="hu-HU" dirty="0" err="1" smtClean="0"/>
              <a:t>abstract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Minden adattag </a:t>
            </a:r>
            <a:r>
              <a:rPr lang="hu-HU" dirty="0" err="1"/>
              <a:t>public</a:t>
            </a:r>
            <a:r>
              <a:rPr lang="hu-HU" dirty="0"/>
              <a:t>, </a:t>
            </a:r>
            <a:r>
              <a:rPr lang="hu-HU" dirty="0" err="1" smtClean="0"/>
              <a:t>static</a:t>
            </a:r>
            <a:r>
              <a:rPr lang="hu-HU" dirty="0" smtClean="0"/>
              <a:t> </a:t>
            </a:r>
            <a:r>
              <a:rPr lang="hu-HU" dirty="0"/>
              <a:t>és </a:t>
            </a:r>
            <a:r>
              <a:rPr lang="hu-HU" dirty="0" err="1"/>
              <a:t>final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691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Öröklődés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Interface</a:t>
            </a:r>
            <a:r>
              <a:rPr lang="hu-HU" dirty="0" smtClean="0">
                <a:latin typeface="+mj-lt"/>
              </a:rPr>
              <a:t> metódusainak változása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probléma, hogy ha egy </a:t>
            </a:r>
            <a:r>
              <a:rPr lang="hu-HU" dirty="0" smtClean="0"/>
              <a:t>interfészt </a:t>
            </a:r>
            <a:r>
              <a:rPr lang="hu-HU" dirty="0"/>
              <a:t>megváltoztatunk, minden implementáló osztályban el kell készíteni a megfelelő implementációt.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Megoldási alternatívák új metódus megjelenésekor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Új interfész készítésével kiterjesztjük </a:t>
            </a:r>
            <a:r>
              <a:rPr lang="hu-HU" dirty="0"/>
              <a:t>az interfészt. </a:t>
            </a:r>
            <a:r>
              <a:rPr lang="hu-HU" dirty="0" smtClean="0"/>
              <a:t>Minden implementációnak </a:t>
            </a:r>
            <a:r>
              <a:rPr lang="hu-HU" dirty="0"/>
              <a:t>el kell dönteni, hogy melyik interfészt implementálja</a:t>
            </a:r>
            <a:r>
              <a:rPr lang="hu-HU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Az interfészhez tartozik/írunk egy </a:t>
            </a:r>
            <a:r>
              <a:rPr lang="hu-HU" dirty="0" err="1" smtClean="0"/>
              <a:t>abstract</a:t>
            </a:r>
            <a:r>
              <a:rPr lang="hu-HU" dirty="0" smtClean="0"/>
              <a:t> osztály(t), amiben az új metódusokat implementáljuk. Minden implementáció ebből az </a:t>
            </a:r>
            <a:r>
              <a:rPr lang="hu-HU" dirty="0" err="1" smtClean="0"/>
              <a:t>abstract</a:t>
            </a:r>
            <a:r>
              <a:rPr lang="hu-HU" dirty="0" smtClean="0"/>
              <a:t> osztályból származik (ha lehet)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1.8 az új metódushoz adunk egy </a:t>
            </a:r>
            <a:r>
              <a:rPr lang="hu-HU" b="1" dirty="0" err="1"/>
              <a:t>default</a:t>
            </a:r>
            <a:r>
              <a:rPr lang="hu-HU" dirty="0"/>
              <a:t> implementációt.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338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Öröklődés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Öröklődés osztályok között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 osztály az </a:t>
            </a:r>
            <a:r>
              <a:rPr lang="hu-HU" b="1" dirty="0" err="1"/>
              <a:t>extends</a:t>
            </a:r>
            <a:r>
              <a:rPr lang="hu-HU" dirty="0"/>
              <a:t> kulcsszóval kiterjeszthet egy másik osztályt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alosztály örökli a szülő osztály nem </a:t>
            </a:r>
            <a:r>
              <a:rPr lang="hu-HU" dirty="0" err="1"/>
              <a:t>private</a:t>
            </a:r>
            <a:r>
              <a:rPr lang="hu-HU" dirty="0"/>
              <a:t> adattagjait és metódusait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alosztály felülírhatja a szülő osztály nem statikus és nem </a:t>
            </a:r>
            <a:r>
              <a:rPr lang="hu-HU" dirty="0" err="1"/>
              <a:t>private</a:t>
            </a:r>
            <a:r>
              <a:rPr lang="hu-HU" dirty="0"/>
              <a:t> metódusait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Megváltoztathatja a láthatósági szintjüket, de csak </a:t>
            </a:r>
            <a:r>
              <a:rPr lang="hu-HU" dirty="0" smtClean="0"/>
              <a:t>tágabbra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Szűkítheti a dobott kivételeket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alosztály elrejtheti a szülő osztály mezőit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50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Öröklődés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Absztrakt osztály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Olyan osztályok amiket arra szántak, hogy kiterjesszék őket, de tartalmaznak implementációt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Azokat a </a:t>
            </a:r>
            <a:r>
              <a:rPr lang="hu-HU" dirty="0" smtClean="0"/>
              <a:t>metódusokat </a:t>
            </a:r>
            <a:r>
              <a:rPr lang="hu-HU" dirty="0"/>
              <a:t>melyeket a leszármazott objektumnak kell implementálni az interfészhez </a:t>
            </a:r>
            <a:r>
              <a:rPr lang="hu-HU" dirty="0" smtClean="0"/>
              <a:t>hasonlóan, </a:t>
            </a:r>
            <a:r>
              <a:rPr lang="hu-HU" dirty="0" err="1"/>
              <a:t>abstract</a:t>
            </a:r>
            <a:r>
              <a:rPr lang="hu-HU" dirty="0"/>
              <a:t> módosítóval kell ellátni</a:t>
            </a:r>
            <a:r>
              <a:rPr lang="hu-HU" dirty="0" smtClean="0"/>
              <a:t>, de </a:t>
            </a:r>
            <a:r>
              <a:rPr lang="hu-HU" dirty="0"/>
              <a:t>nem kötelezően </a:t>
            </a:r>
            <a:r>
              <a:rPr lang="hu-HU" dirty="0" err="1"/>
              <a:t>public</a:t>
            </a:r>
            <a:r>
              <a:rPr lang="hu-HU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15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344</Words>
  <Application>Microsoft Office PowerPoint</Application>
  <PresentationFormat>On-screen Show (16:9)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PowerPoint Presentation</vt:lpstr>
      <vt:lpstr>Java EE – Öröklődés</vt:lpstr>
      <vt:lpstr>Java EE – Öröklődés</vt:lpstr>
      <vt:lpstr>Java EE – Öröklődés</vt:lpstr>
      <vt:lpstr>Java EE – Öröklődés</vt:lpstr>
      <vt:lpstr>Java EE – Öröklődés</vt:lpstr>
      <vt:lpstr>Java EE – Öröklődés</vt:lpstr>
      <vt:lpstr>Java EE – Öröklődés</vt:lpstr>
      <vt:lpstr>Java EE – Öröklődés</vt:lpstr>
      <vt:lpstr>Java EE – Öröklődés</vt:lpstr>
      <vt:lpstr>Java EE – Öröklődés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51</cp:revision>
  <dcterms:created xsi:type="dcterms:W3CDTF">2015-01-25T18:30:45Z</dcterms:created>
  <dcterms:modified xsi:type="dcterms:W3CDTF">2015-10-06T09:49:55Z</dcterms:modified>
</cp:coreProperties>
</file>