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Security-Java</a:t>
            </a:r>
            <a:r>
              <a:rPr lang="hu-HU" dirty="0" smtClean="0"/>
              <a:t> EE</a:t>
            </a:r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HTTP </a:t>
            </a:r>
            <a:r>
              <a:rPr lang="hu-HU" dirty="0"/>
              <a:t>Basic 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1907381"/>
            <a:ext cx="3669030" cy="1980248"/>
          </a:xfrm>
        </p:spPr>
      </p:pic>
    </p:spTree>
    <p:extLst>
      <p:ext uri="{BB962C8B-B14F-4D97-AF65-F5344CB8AC3E}">
        <p14:creationId xmlns:p14="http://schemas.microsoft.com/office/powerpoint/2010/main" val="8758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Hogyan </a:t>
            </a:r>
            <a:r>
              <a:rPr lang="hu-HU" dirty="0" err="1" smtClean="0"/>
              <a:t>autentikáljunk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 </a:t>
            </a:r>
            <a:r>
              <a:rPr lang="hu-HU" dirty="0" err="1" smtClean="0"/>
              <a:t>Digest</a:t>
            </a:r>
            <a:endParaRPr lang="hu-HU" dirty="0" smtClean="0"/>
          </a:p>
          <a:p>
            <a:pPr lvl="1"/>
            <a:r>
              <a:rPr lang="hu-HU" dirty="0" smtClean="0"/>
              <a:t>egyszerű</a:t>
            </a:r>
            <a:r>
              <a:rPr lang="hu-HU" dirty="0"/>
              <a:t>, olcsó 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/>
              <a:t>legtöbb browser támogatja </a:t>
            </a:r>
            <a:endParaRPr lang="hu-HU" dirty="0" smtClean="0"/>
          </a:p>
          <a:p>
            <a:pPr lvl="1"/>
            <a:r>
              <a:rPr lang="hu-HU" dirty="0" smtClean="0"/>
              <a:t>titkosított </a:t>
            </a:r>
            <a:r>
              <a:rPr lang="hu-HU" dirty="0"/>
              <a:t>(</a:t>
            </a:r>
            <a:r>
              <a:rPr lang="hu-HU" dirty="0" err="1"/>
              <a:t>hash</a:t>
            </a:r>
            <a:r>
              <a:rPr lang="hu-HU" dirty="0"/>
              <a:t>) </a:t>
            </a:r>
            <a:endParaRPr lang="hu-HU" dirty="0" smtClean="0"/>
          </a:p>
          <a:p>
            <a:pPr lvl="1"/>
            <a:r>
              <a:rPr lang="hu-HU" dirty="0" smtClean="0"/>
              <a:t>nem </a:t>
            </a:r>
            <a:r>
              <a:rPr lang="hu-HU" dirty="0"/>
              <a:t>szabható testre 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/>
              <a:t>legtöbb böngészőben nincs lehetőség kijelentkezésre</a:t>
            </a:r>
          </a:p>
        </p:txBody>
      </p:sp>
    </p:spTree>
    <p:extLst>
      <p:ext uri="{BB962C8B-B14F-4D97-AF65-F5344CB8AC3E}">
        <p14:creationId xmlns:p14="http://schemas.microsoft.com/office/powerpoint/2010/main" val="33240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Hogyan </a:t>
            </a:r>
            <a:r>
              <a:rPr lang="hu-HU" dirty="0" err="1" smtClean="0"/>
              <a:t>autentikáljunk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CLIENT-CERT </a:t>
            </a:r>
            <a:endParaRPr lang="hu-HU" dirty="0" smtClean="0"/>
          </a:p>
          <a:p>
            <a:pPr lvl="1"/>
            <a:r>
              <a:rPr lang="hu-HU" dirty="0" smtClean="0"/>
              <a:t>titkosított </a:t>
            </a:r>
            <a:r>
              <a:rPr lang="hu-HU" dirty="0"/>
              <a:t>csatorna (HTTPS) </a:t>
            </a:r>
            <a:endParaRPr lang="hu-HU" dirty="0" smtClean="0"/>
          </a:p>
          <a:p>
            <a:pPr lvl="1"/>
            <a:r>
              <a:rPr lang="hu-HU" dirty="0" smtClean="0"/>
              <a:t>biztonságos </a:t>
            </a:r>
            <a:r>
              <a:rPr lang="hu-HU" dirty="0"/>
              <a:t>kulcstárolót igényel </a:t>
            </a:r>
            <a:endParaRPr lang="hu-HU" dirty="0" smtClean="0"/>
          </a:p>
          <a:p>
            <a:pPr lvl="1"/>
            <a:r>
              <a:rPr lang="hu-HU" dirty="0" smtClean="0"/>
              <a:t>költséges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06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Hogyan </a:t>
            </a:r>
            <a:r>
              <a:rPr lang="hu-HU" dirty="0" err="1" smtClean="0"/>
              <a:t>autentikáljunk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FORM </a:t>
            </a:r>
          </a:p>
          <a:p>
            <a:pPr lvl="1"/>
            <a:r>
              <a:rPr lang="hu-HU" dirty="0"/>
              <a:t>egyedi megvalósítást </a:t>
            </a:r>
            <a:r>
              <a:rPr lang="hu-HU" dirty="0" smtClean="0"/>
              <a:t>igényel</a:t>
            </a:r>
          </a:p>
          <a:p>
            <a:pPr lvl="1"/>
            <a:r>
              <a:rPr lang="hu-HU" dirty="0" smtClean="0"/>
              <a:t>teljesen testre szabható </a:t>
            </a:r>
          </a:p>
          <a:p>
            <a:pPr lvl="1"/>
            <a:r>
              <a:rPr lang="hu-HU" dirty="0" smtClean="0"/>
              <a:t>titkosított </a:t>
            </a:r>
            <a:r>
              <a:rPr lang="hu-HU" dirty="0"/>
              <a:t>csatornát </a:t>
            </a:r>
            <a:r>
              <a:rPr lang="hu-HU" dirty="0" smtClean="0"/>
              <a:t>igényel</a:t>
            </a:r>
          </a:p>
          <a:p>
            <a:pPr marL="41148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14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/>
              <a:t>based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577222"/>
            <a:ext cx="3729038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868680" y="1200151"/>
            <a:ext cx="7406640" cy="1964256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1260" dirty="0" smtClean="0"/>
          </a:p>
          <a:p>
            <a:pPr marL="0" indent="0">
              <a:buNone/>
            </a:pPr>
            <a:r>
              <a:rPr lang="hu-HU" sz="1260" dirty="0" smtClean="0"/>
              <a:t>&lt;</a:t>
            </a:r>
            <a:r>
              <a:rPr lang="hu-HU" sz="1260" dirty="0" err="1"/>
              <a:t>login-config</a:t>
            </a:r>
            <a:r>
              <a:rPr lang="hu-HU" sz="1260" dirty="0"/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auth-method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&gt;FORM&lt;/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auth-method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realm-name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CustomRrealm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realm-name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form-login-config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form-login-page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login.jsp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form-login-page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form-error-page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login.jsp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form-error-page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form-login-config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login-config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888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Login </a:t>
            </a:r>
            <a:r>
              <a:rPr lang="hu-HU" dirty="0" err="1" smtClean="0"/>
              <a:t>module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Saját modul </a:t>
            </a:r>
            <a:r>
              <a:rPr lang="hu-HU" dirty="0" err="1" smtClean="0"/>
              <a:t>form</a:t>
            </a:r>
            <a:r>
              <a:rPr lang="hu-HU" dirty="0" smtClean="0"/>
              <a:t> alapú loginhoz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04431"/>
            <a:ext cx="5434965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Login </a:t>
            </a:r>
            <a:r>
              <a:rPr lang="hu-HU" dirty="0" smtClean="0"/>
              <a:t>service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Szabványok használat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06" y="1933764"/>
            <a:ext cx="3163253" cy="237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Login </a:t>
            </a:r>
            <a:r>
              <a:rPr lang="hu-HU" dirty="0" err="1" smtClean="0"/>
              <a:t>module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Saját login modul</a:t>
            </a:r>
          </a:p>
          <a:p>
            <a:r>
              <a:rPr lang="hu-HU" dirty="0" smtClean="0"/>
              <a:t>JAAS</a:t>
            </a:r>
          </a:p>
          <a:p>
            <a:pPr lvl="1"/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1047011" y="2329590"/>
            <a:ext cx="7406640" cy="144045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LoginModule</a:t>
            </a:r>
            <a:endParaRPr lang="hu-HU" sz="1260" dirty="0"/>
          </a:p>
          <a:p>
            <a:pPr marL="0" indent="0">
              <a:buNone/>
            </a:pPr>
            <a:r>
              <a:rPr lang="en-US" sz="1260" dirty="0"/>
              <a:t>initialize(Subject, </a:t>
            </a:r>
            <a:r>
              <a:rPr lang="en-US" sz="1260" dirty="0" err="1"/>
              <a:t>CallbackHandler</a:t>
            </a:r>
            <a:r>
              <a:rPr lang="en-US" sz="1260" dirty="0"/>
              <a:t>, Map&lt;String, ?&gt;, Map&lt;String, ?&gt;)</a:t>
            </a:r>
          </a:p>
          <a:p>
            <a:pPr marL="0" indent="0">
              <a:buNone/>
            </a:pPr>
            <a:r>
              <a:rPr lang="en-US" sz="1260" dirty="0"/>
              <a:t>login()</a:t>
            </a:r>
          </a:p>
          <a:p>
            <a:pPr marL="0" indent="0">
              <a:buNone/>
            </a:pPr>
            <a:r>
              <a:rPr lang="en-US" sz="1260" dirty="0"/>
              <a:t>commit()</a:t>
            </a:r>
          </a:p>
          <a:p>
            <a:pPr marL="0" indent="0">
              <a:buNone/>
            </a:pPr>
            <a:r>
              <a:rPr lang="en-US" sz="1260" dirty="0"/>
              <a:t>abort()</a:t>
            </a:r>
          </a:p>
          <a:p>
            <a:pPr marL="0" indent="0">
              <a:buNone/>
            </a:pPr>
            <a:r>
              <a:rPr lang="en-US" sz="1260" dirty="0"/>
              <a:t>logout()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12658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JAAS </a:t>
            </a:r>
            <a:r>
              <a:rPr lang="hu-HU" dirty="0" err="1" smtClean="0"/>
              <a:t>config</a:t>
            </a:r>
            <a:r>
              <a:rPr lang="hu-HU" dirty="0" smtClean="0"/>
              <a:t> File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779365" y="1439399"/>
            <a:ext cx="7406640" cy="89761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CustomLoginModule</a:t>
            </a:r>
            <a:r>
              <a:rPr lang="hu-HU" sz="1260" dirty="0"/>
              <a:t>{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hu.neuron.java.login.LoginModule</a:t>
            </a:r>
            <a:r>
              <a:rPr lang="hu-HU" sz="1260" dirty="0"/>
              <a:t> </a:t>
            </a:r>
            <a:r>
              <a:rPr lang="hu-HU" sz="1260" dirty="0"/>
              <a:t>SUFFICIENT  </a:t>
            </a:r>
            <a:r>
              <a:rPr lang="hu-HU" sz="1260" dirty="0" err="1"/>
              <a:t>debug</a:t>
            </a:r>
            <a:r>
              <a:rPr lang="hu-HU" sz="1260" dirty="0"/>
              <a:t>=</a:t>
            </a:r>
            <a:r>
              <a:rPr lang="hu-HU" sz="1260" dirty="0" err="1"/>
              <a:t>true</a:t>
            </a:r>
            <a:r>
              <a:rPr lang="hu-HU" sz="1260" dirty="0"/>
              <a:t>;</a:t>
            </a:r>
          </a:p>
          <a:p>
            <a:pPr marL="0" indent="0">
              <a:buNone/>
            </a:pPr>
            <a:r>
              <a:rPr lang="hu-HU" sz="1260" dirty="0"/>
              <a:t>	hu.neuron.java.login.LoginModule2 </a:t>
            </a:r>
            <a:r>
              <a:rPr lang="hu-HU" sz="1260" dirty="0"/>
              <a:t>SUFFICIENT  </a:t>
            </a:r>
            <a:r>
              <a:rPr lang="hu-HU" sz="1260" dirty="0" err="1"/>
              <a:t>debug</a:t>
            </a:r>
            <a:r>
              <a:rPr lang="hu-HU" sz="1260" dirty="0"/>
              <a:t>=</a:t>
            </a:r>
            <a:r>
              <a:rPr lang="hu-HU" sz="1260" dirty="0" err="1"/>
              <a:t>true</a:t>
            </a:r>
            <a:r>
              <a:rPr lang="hu-HU" sz="1260" dirty="0"/>
              <a:t>;</a:t>
            </a:r>
          </a:p>
          <a:p>
            <a:pPr marL="0" indent="0">
              <a:buNone/>
            </a:pPr>
            <a:r>
              <a:rPr lang="hu-HU" sz="126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421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security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Login </a:t>
            </a:r>
            <a:r>
              <a:rPr lang="hu-HU" dirty="0" err="1" smtClean="0"/>
              <a:t>module</a:t>
            </a:r>
            <a:endParaRPr lang="hu-HU" dirty="0" smtClean="0"/>
          </a:p>
          <a:p>
            <a:r>
              <a:rPr lang="hu-HU" dirty="0" err="1" smtClean="0"/>
              <a:t>Constraint</a:t>
            </a:r>
            <a:endParaRPr lang="hu-HU" dirty="0" smtClean="0"/>
          </a:p>
          <a:p>
            <a:r>
              <a:rPr lang="hu-HU" dirty="0" smtClean="0"/>
              <a:t>Login </a:t>
            </a:r>
            <a:r>
              <a:rPr lang="hu-HU" dirty="0" err="1" smtClean="0"/>
              <a:t>config</a:t>
            </a:r>
            <a:endParaRPr lang="hu-HU" dirty="0" smtClean="0"/>
          </a:p>
          <a:p>
            <a:pPr lvl="1"/>
            <a:r>
              <a:rPr lang="hu-HU" dirty="0" err="1"/>
              <a:t>Realm</a:t>
            </a:r>
            <a:endParaRPr lang="hu-HU" dirty="0"/>
          </a:p>
          <a:p>
            <a:pPr lvl="1"/>
            <a:r>
              <a:rPr lang="hu-HU" dirty="0" err="1" smtClean="0"/>
              <a:t>Method</a:t>
            </a:r>
            <a:endParaRPr lang="hu-HU" dirty="0" smtClean="0"/>
          </a:p>
          <a:p>
            <a:pPr lvl="1"/>
            <a:r>
              <a:rPr lang="hu-HU" dirty="0" err="1" smtClean="0"/>
              <a:t>Form</a:t>
            </a:r>
            <a:r>
              <a:rPr lang="hu-HU" dirty="0" smtClean="0"/>
              <a:t> login </a:t>
            </a:r>
            <a:r>
              <a:rPr lang="hu-HU" dirty="0" err="1" smtClean="0"/>
              <a:t>config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05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 err="1"/>
              <a:t>flag</a:t>
            </a:r>
            <a:r>
              <a:rPr lang="hu-HU" dirty="0"/>
              <a:t> 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Required</a:t>
            </a:r>
            <a:endParaRPr lang="hu-HU" dirty="0" smtClean="0"/>
          </a:p>
          <a:p>
            <a:pPr lvl="1"/>
            <a:r>
              <a:rPr lang="hu-HU" dirty="0" smtClean="0"/>
              <a:t>Szükséges, ha nem sikeres tovább megy</a:t>
            </a:r>
            <a:r>
              <a:rPr lang="hu-HU" dirty="0"/>
              <a:t> a </a:t>
            </a:r>
            <a:r>
              <a:rPr lang="hu-HU" dirty="0" smtClean="0"/>
              <a:t>folyamat</a:t>
            </a:r>
            <a:endParaRPr lang="en-US" dirty="0"/>
          </a:p>
          <a:p>
            <a:r>
              <a:rPr lang="en-US" dirty="0" smtClean="0"/>
              <a:t>Requisite    </a:t>
            </a:r>
            <a:endParaRPr lang="hu-HU" dirty="0" smtClean="0"/>
          </a:p>
          <a:p>
            <a:pPr lvl="1"/>
            <a:r>
              <a:rPr lang="hu-HU" dirty="0"/>
              <a:t>Szükséges, ha nem sikeres </a:t>
            </a:r>
            <a:r>
              <a:rPr lang="hu-HU" dirty="0" smtClean="0"/>
              <a:t>vége a folyamatnak</a:t>
            </a:r>
            <a:endParaRPr lang="en-US" dirty="0"/>
          </a:p>
          <a:p>
            <a:r>
              <a:rPr lang="en-US" dirty="0" smtClean="0"/>
              <a:t>Sufficient   </a:t>
            </a:r>
            <a:endParaRPr lang="hu-HU" dirty="0" smtClean="0"/>
          </a:p>
          <a:p>
            <a:pPr lvl="1"/>
            <a:r>
              <a:rPr lang="hu-HU" dirty="0" smtClean="0"/>
              <a:t>Elegendő, ha sikeres </a:t>
            </a:r>
            <a:r>
              <a:rPr lang="hu-HU" dirty="0"/>
              <a:t>vége a folyamatnak</a:t>
            </a:r>
            <a:endParaRPr lang="en-US" dirty="0"/>
          </a:p>
          <a:p>
            <a:r>
              <a:rPr lang="en-US" dirty="0" smtClean="0"/>
              <a:t>Optional  </a:t>
            </a:r>
            <a:endParaRPr lang="hu-HU" dirty="0" smtClean="0"/>
          </a:p>
          <a:p>
            <a:pPr lvl="1"/>
            <a:r>
              <a:rPr lang="hu-HU" dirty="0" smtClean="0"/>
              <a:t>Opcionális, ha sikeres tovább </a:t>
            </a:r>
            <a:r>
              <a:rPr lang="hu-HU" dirty="0"/>
              <a:t>megy a folyamat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104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 err="1"/>
              <a:t>HttpServletRequest</a:t>
            </a:r>
            <a:r>
              <a:rPr lang="hu-HU" dirty="0"/>
              <a:t> 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getAuthType</a:t>
            </a:r>
            <a:r>
              <a:rPr lang="hu-HU" dirty="0"/>
              <a:t>()</a:t>
            </a:r>
          </a:p>
          <a:p>
            <a:r>
              <a:rPr lang="hu-HU" dirty="0" err="1"/>
              <a:t>boolean</a:t>
            </a:r>
            <a:r>
              <a:rPr lang="hu-HU" dirty="0"/>
              <a:t> </a:t>
            </a:r>
            <a:r>
              <a:rPr lang="hu-HU" dirty="0" err="1"/>
              <a:t>isUserInRole</a:t>
            </a:r>
            <a:r>
              <a:rPr lang="hu-HU" dirty="0"/>
              <a:t>(</a:t>
            </a:r>
            <a:r>
              <a:rPr lang="hu-HU" dirty="0" err="1"/>
              <a:t>java.lang.String</a:t>
            </a:r>
            <a:r>
              <a:rPr lang="hu-HU" dirty="0"/>
              <a:t> </a:t>
            </a:r>
            <a:r>
              <a:rPr lang="hu-HU" dirty="0" err="1"/>
              <a:t>role</a:t>
            </a:r>
            <a:r>
              <a:rPr lang="hu-HU" dirty="0"/>
              <a:t>)</a:t>
            </a:r>
          </a:p>
          <a:p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getProtocol</a:t>
            </a:r>
            <a:r>
              <a:rPr lang="hu-HU" dirty="0"/>
              <a:t>()</a:t>
            </a:r>
          </a:p>
          <a:p>
            <a:r>
              <a:rPr lang="hu-HU" dirty="0" err="1"/>
              <a:t>boolean</a:t>
            </a:r>
            <a:r>
              <a:rPr lang="hu-HU" dirty="0"/>
              <a:t> </a:t>
            </a:r>
            <a:r>
              <a:rPr lang="hu-HU" dirty="0" err="1"/>
              <a:t>isSecure</a:t>
            </a:r>
            <a:r>
              <a:rPr lang="hu-HU" dirty="0"/>
              <a:t>()</a:t>
            </a:r>
          </a:p>
          <a:p>
            <a:r>
              <a:rPr lang="hu-HU" dirty="0" err="1"/>
              <a:t>Principle</a:t>
            </a:r>
            <a:r>
              <a:rPr lang="hu-HU" dirty="0"/>
              <a:t> </a:t>
            </a:r>
            <a:r>
              <a:rPr lang="hu-HU" dirty="0" err="1"/>
              <a:t>getUserPrinciple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535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Mit </a:t>
            </a:r>
            <a:r>
              <a:rPr lang="hu-HU" dirty="0" smtClean="0"/>
              <a:t>akarunk védeni?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Jellemzően erőforrásokat</a:t>
            </a:r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82296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</a:p>
          <a:p>
            <a:pPr lvl="1"/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508893" y="2258588"/>
            <a:ext cx="6564146" cy="74238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security-constraint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web-resource-collection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/>
              <a:t>	&lt;</a:t>
            </a:r>
            <a:r>
              <a:rPr lang="hu-HU" sz="1260" dirty="0" err="1"/>
              <a:t>url-pattern</a:t>
            </a:r>
            <a:r>
              <a:rPr lang="hu-HU" sz="1260" dirty="0"/>
              <a:t>&gt;</a:t>
            </a:r>
            <a:endParaRPr lang="hu-HU" sz="1260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508893" y="3890340"/>
            <a:ext cx="6564146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ServletSecurity</a:t>
            </a:r>
            <a:r>
              <a:rPr lang="hu-HU" sz="1260" dirty="0"/>
              <a:t>, 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16666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83004"/>
            <a:ext cx="7886700" cy="994172"/>
          </a:xfrm>
        </p:spPr>
        <p:txBody>
          <a:bodyPr/>
          <a:lstStyle/>
          <a:p>
            <a:r>
              <a:rPr lang="hu-HU" dirty="0" smtClean="0"/>
              <a:t>Milyen hívásoktól?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</a:t>
            </a:r>
            <a:r>
              <a:rPr lang="hu-HU" dirty="0" smtClean="0"/>
              <a:t>ttp </a:t>
            </a:r>
            <a:r>
              <a:rPr lang="hu-HU" dirty="0" err="1"/>
              <a:t>Method</a:t>
            </a:r>
            <a:endParaRPr lang="hu-HU" dirty="0" smtClean="0"/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82296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546605" y="2258588"/>
            <a:ext cx="6564146" cy="74238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security-constraint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/>
              <a:t>&lt;</a:t>
            </a:r>
            <a:r>
              <a:rPr lang="hu-HU" sz="1260" dirty="0" err="1"/>
              <a:t>web-resource-collection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http-method</a:t>
            </a:r>
            <a:r>
              <a:rPr lang="hu-HU" sz="1260" dirty="0"/>
              <a:t>&gt;</a:t>
            </a:r>
            <a:endParaRPr lang="hu-HU" sz="1260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439962" y="3887186"/>
            <a:ext cx="6564146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ServletSecurity</a:t>
            </a:r>
            <a:r>
              <a:rPr lang="hu-HU" sz="1260" dirty="0"/>
              <a:t>,</a:t>
            </a:r>
            <a:r>
              <a:rPr lang="hu-HU" sz="1260" dirty="0"/>
              <a:t> </a:t>
            </a:r>
            <a:r>
              <a:rPr lang="hu-HU" sz="1260" dirty="0"/>
              <a:t>@</a:t>
            </a:r>
            <a:r>
              <a:rPr lang="hu-HU" sz="1260" dirty="0" err="1"/>
              <a:t>HttpMethodConstraint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35039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Kiknek </a:t>
            </a:r>
            <a:r>
              <a:rPr lang="hu-HU" dirty="0" smtClean="0"/>
              <a:t>engedélyezzük?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Role</a:t>
            </a:r>
            <a:endParaRPr lang="hu-HU" dirty="0" smtClean="0"/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82296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178305" y="2258588"/>
            <a:ext cx="6564146" cy="74238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security-role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role-name</a:t>
            </a:r>
            <a:r>
              <a:rPr lang="hu-HU" sz="1260" dirty="0"/>
              <a:t>&gt;</a:t>
            </a:r>
            <a:r>
              <a:rPr lang="hu-HU" sz="1260" u="sng" dirty="0" err="1"/>
              <a:t>admin</a:t>
            </a:r>
            <a:r>
              <a:rPr lang="hu-HU" sz="1260" u="sng" dirty="0"/>
              <a:t>&lt;/</a:t>
            </a:r>
            <a:r>
              <a:rPr lang="hu-HU" sz="1260" u="sng" dirty="0" err="1"/>
              <a:t>role-name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security-role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07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83004"/>
            <a:ext cx="7886700" cy="994172"/>
          </a:xfrm>
        </p:spPr>
        <p:txBody>
          <a:bodyPr/>
          <a:lstStyle/>
          <a:p>
            <a:r>
              <a:rPr lang="hu-HU" dirty="0" smtClean="0"/>
              <a:t>Kiknek engedélyezzük?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</a:t>
            </a:r>
            <a:r>
              <a:rPr lang="hu-HU" dirty="0" smtClean="0"/>
              <a:t>ttp </a:t>
            </a:r>
            <a:r>
              <a:rPr lang="hu-HU" dirty="0" err="1"/>
              <a:t>Method</a:t>
            </a:r>
            <a:endParaRPr lang="hu-HU" dirty="0" smtClean="0"/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82296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356105" y="2240473"/>
            <a:ext cx="6564146" cy="103784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security-constraint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/>
              <a:t>&lt;</a:t>
            </a:r>
            <a:r>
              <a:rPr lang="hu-HU" sz="1260" dirty="0" err="1"/>
              <a:t>web-resource-collection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/>
              <a:t>&lt;</a:t>
            </a:r>
            <a:r>
              <a:rPr lang="hu-HU" sz="1260" dirty="0" err="1"/>
              <a:t>auth-constraint</a:t>
            </a:r>
            <a:r>
              <a:rPr lang="hu-HU" sz="1260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260" dirty="0"/>
              <a:t>   &lt;</a:t>
            </a:r>
            <a:r>
              <a:rPr lang="hu-HU" sz="1260" dirty="0" err="1"/>
              <a:t>role-name</a:t>
            </a:r>
            <a:r>
              <a:rPr lang="hu-HU" sz="126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356105" y="3746153"/>
            <a:ext cx="6564146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ServletSecurity</a:t>
            </a:r>
            <a:r>
              <a:rPr lang="hu-HU" sz="1260" dirty="0"/>
              <a:t>,</a:t>
            </a:r>
            <a:r>
              <a:rPr lang="hu-HU" sz="1260" dirty="0"/>
              <a:t> </a:t>
            </a:r>
            <a:r>
              <a:rPr lang="hu-HU" sz="1260" dirty="0"/>
              <a:t>@</a:t>
            </a:r>
            <a:r>
              <a:rPr lang="hu-HU" sz="1260" dirty="0" err="1"/>
              <a:t>HttpConstraint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20618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8680" y="205979"/>
            <a:ext cx="7406640" cy="1271171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Hogyan </a:t>
            </a:r>
            <a:r>
              <a:rPr lang="hu-HU" dirty="0" smtClean="0"/>
              <a:t>garantáljuk a felhasználó adatainak biztonságát?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8680" y="1544941"/>
            <a:ext cx="7406640" cy="3394472"/>
          </a:xfrm>
        </p:spPr>
        <p:txBody>
          <a:bodyPr/>
          <a:lstStyle/>
          <a:p>
            <a:endParaRPr lang="hu-HU" dirty="0" smtClean="0"/>
          </a:p>
          <a:p>
            <a:r>
              <a:rPr lang="hu-HU" dirty="0" smtClean="0"/>
              <a:t>Http </a:t>
            </a:r>
            <a:r>
              <a:rPr lang="hu-HU" dirty="0" err="1"/>
              <a:t>Method</a:t>
            </a:r>
            <a:endParaRPr lang="hu-HU" dirty="0" smtClean="0"/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82296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711174" y="2811961"/>
            <a:ext cx="6564146" cy="74238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security-constraint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/>
              <a:t>&lt;</a:t>
            </a:r>
            <a:r>
              <a:rPr lang="hu-HU" sz="1260" dirty="0" err="1"/>
              <a:t>web-resource-collection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/>
              <a:t>&lt;</a:t>
            </a:r>
            <a:r>
              <a:rPr lang="hu-HU" sz="1260" dirty="0" err="1"/>
              <a:t>user-data-constraint</a:t>
            </a:r>
            <a:r>
              <a:rPr lang="hu-HU" sz="126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711174" y="4409535"/>
            <a:ext cx="6564146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ServletSecurity</a:t>
            </a:r>
            <a:r>
              <a:rPr lang="hu-HU" sz="1260" dirty="0"/>
              <a:t>,</a:t>
            </a:r>
            <a:r>
              <a:rPr lang="hu-HU" sz="1260" dirty="0"/>
              <a:t> </a:t>
            </a:r>
            <a:r>
              <a:rPr lang="hu-HU" sz="1260" dirty="0"/>
              <a:t>@</a:t>
            </a:r>
            <a:r>
              <a:rPr lang="hu-HU" sz="1260" dirty="0" err="1"/>
              <a:t>HttpConstraint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20167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8680" y="205979"/>
            <a:ext cx="7406640" cy="1271171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Hogyan </a:t>
            </a:r>
            <a:r>
              <a:rPr lang="hu-HU" dirty="0" smtClean="0"/>
              <a:t>garantáljuk a felhasználó adatainak biztonságát?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8680" y="1544941"/>
            <a:ext cx="7406640" cy="3394472"/>
          </a:xfrm>
        </p:spPr>
        <p:txBody>
          <a:bodyPr/>
          <a:lstStyle/>
          <a:p>
            <a:endParaRPr lang="hu-HU" dirty="0" smtClean="0"/>
          </a:p>
          <a:p>
            <a:r>
              <a:rPr lang="hu-HU" dirty="0" smtClean="0"/>
              <a:t>NONE</a:t>
            </a:r>
            <a:r>
              <a:rPr lang="hu-HU" dirty="0"/>
              <a:t>: </a:t>
            </a:r>
            <a:r>
              <a:rPr lang="hu-HU" dirty="0" smtClean="0"/>
              <a:t>sehogy</a:t>
            </a:r>
            <a:endParaRPr lang="hu-HU" dirty="0"/>
          </a:p>
          <a:p>
            <a:r>
              <a:rPr lang="hu-HU" dirty="0"/>
              <a:t>INTEGRAL: nem módosítható az adatforgalom</a:t>
            </a:r>
          </a:p>
          <a:p>
            <a:r>
              <a:rPr lang="hu-HU" dirty="0"/>
              <a:t>CONFIDENTIAL: nem is hallgatható le az </a:t>
            </a:r>
            <a:r>
              <a:rPr lang="hu-HU" dirty="0" smtClean="0"/>
              <a:t>adatforgalom</a:t>
            </a:r>
          </a:p>
          <a:p>
            <a:r>
              <a:rPr lang="hu-HU" dirty="0" smtClean="0"/>
              <a:t>SSL:</a:t>
            </a:r>
          </a:p>
          <a:p>
            <a:pPr lvl="1"/>
            <a:r>
              <a:rPr lang="hu-HU" dirty="0" smtClean="0"/>
              <a:t>Biztosítja </a:t>
            </a:r>
            <a:r>
              <a:rPr lang="hu-HU" dirty="0"/>
              <a:t>a biztonságos kommunikációt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31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Hogyan </a:t>
            </a:r>
            <a:r>
              <a:rPr lang="hu-HU" dirty="0" err="1" smtClean="0"/>
              <a:t>autentikáljunk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 Basic </a:t>
            </a:r>
            <a:endParaRPr lang="hu-HU" dirty="0" smtClean="0"/>
          </a:p>
          <a:p>
            <a:pPr lvl="1"/>
            <a:r>
              <a:rPr lang="hu-HU" dirty="0" smtClean="0"/>
              <a:t>egyszerű</a:t>
            </a:r>
            <a:r>
              <a:rPr lang="hu-HU" dirty="0"/>
              <a:t>, olcsó </a:t>
            </a:r>
          </a:p>
          <a:p>
            <a:pPr lvl="1"/>
            <a:r>
              <a:rPr lang="hu-HU" dirty="0" smtClean="0"/>
              <a:t>minden </a:t>
            </a:r>
            <a:r>
              <a:rPr lang="hu-HU" dirty="0"/>
              <a:t>browser támogatja </a:t>
            </a:r>
            <a:endParaRPr lang="hu-HU" dirty="0" smtClean="0"/>
          </a:p>
          <a:p>
            <a:pPr lvl="1"/>
            <a:r>
              <a:rPr lang="hu-HU" dirty="0" smtClean="0"/>
              <a:t>nem </a:t>
            </a:r>
            <a:r>
              <a:rPr lang="hu-HU" dirty="0"/>
              <a:t>titkosított (Base64!) </a:t>
            </a:r>
            <a:endParaRPr lang="hu-HU" dirty="0" smtClean="0"/>
          </a:p>
          <a:p>
            <a:pPr lvl="1"/>
            <a:r>
              <a:rPr lang="hu-HU" dirty="0" smtClean="0"/>
              <a:t>nem </a:t>
            </a:r>
            <a:r>
              <a:rPr lang="hu-HU" dirty="0"/>
              <a:t>szabható testre 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/>
              <a:t>legtöbb böngészőben nincs lehetőség kijelentkezésre</a:t>
            </a:r>
          </a:p>
        </p:txBody>
      </p:sp>
    </p:spTree>
    <p:extLst>
      <p:ext uri="{BB962C8B-B14F-4D97-AF65-F5344CB8AC3E}">
        <p14:creationId xmlns:p14="http://schemas.microsoft.com/office/powerpoint/2010/main" val="3797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258</Words>
  <Application>Microsoft Office PowerPoint</Application>
  <PresentationFormat>Diavetítés a képernyőre (16:9 oldalarány)</PresentationFormat>
  <Paragraphs>137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Office-téma</vt:lpstr>
      <vt:lpstr>PowerPoint bemutató</vt:lpstr>
      <vt:lpstr> security</vt:lpstr>
      <vt:lpstr> Mit akarunk védeni?</vt:lpstr>
      <vt:lpstr>Milyen hívásoktól?</vt:lpstr>
      <vt:lpstr> Kiknek engedélyezzük?</vt:lpstr>
      <vt:lpstr>Kiknek engedélyezzük?</vt:lpstr>
      <vt:lpstr>  Hogyan garantáljuk a felhasználó adatainak biztonságát?</vt:lpstr>
      <vt:lpstr>  Hogyan garantáljuk a felhasználó adatainak biztonságát?</vt:lpstr>
      <vt:lpstr> Hogyan autentikáljunk?</vt:lpstr>
      <vt:lpstr> HTTP Basic </vt:lpstr>
      <vt:lpstr> Hogyan autentikáljunk?</vt:lpstr>
      <vt:lpstr> Hogyan autentikáljunk?</vt:lpstr>
      <vt:lpstr> Hogyan autentikáljunk?</vt:lpstr>
      <vt:lpstr> Form based</vt:lpstr>
      <vt:lpstr> form based</vt:lpstr>
      <vt:lpstr> Login module</vt:lpstr>
      <vt:lpstr> Login service</vt:lpstr>
      <vt:lpstr> Login module</vt:lpstr>
      <vt:lpstr> JAAS config File</vt:lpstr>
      <vt:lpstr>flag </vt:lpstr>
      <vt:lpstr>HttpServletRequest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62</cp:revision>
  <dcterms:created xsi:type="dcterms:W3CDTF">2015-01-25T18:30:45Z</dcterms:created>
  <dcterms:modified xsi:type="dcterms:W3CDTF">2015-11-06T08:46:42Z</dcterms:modified>
</cp:coreProperties>
</file>