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</a:t>
            </a:r>
            <a:r>
              <a:rPr lang="hu-HU" dirty="0" smtClean="0"/>
              <a:t> – </a:t>
            </a:r>
          </a:p>
          <a:p>
            <a:pPr marL="0" indent="0" algn="ctr">
              <a:buNone/>
            </a:pPr>
            <a:r>
              <a:rPr lang="hu-HU" dirty="0" smtClean="0"/>
              <a:t>Java </a:t>
            </a:r>
            <a:r>
              <a:rPr lang="hu-HU" dirty="0" smtClean="0"/>
              <a:t>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/>
              <a:t> </a:t>
            </a:r>
            <a:r>
              <a:rPr lang="hu-HU" dirty="0" err="1"/>
              <a:t>tomcat-users.xml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4765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role</a:t>
            </a:r>
            <a:r>
              <a:rPr lang="hu-HU" sz="1400" dirty="0"/>
              <a:t> </a:t>
            </a:r>
            <a:r>
              <a:rPr lang="hu-HU" sz="1400" dirty="0" err="1"/>
              <a:t>rolename</a:t>
            </a:r>
            <a:r>
              <a:rPr lang="hu-HU" sz="1400" dirty="0"/>
              <a:t>="</a:t>
            </a:r>
            <a:r>
              <a:rPr lang="hu-HU" sz="1400" dirty="0" err="1"/>
              <a:t>user</a:t>
            </a:r>
            <a:r>
              <a:rPr lang="hu-HU" sz="1400" dirty="0"/>
              <a:t>"/&gt;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role</a:t>
            </a:r>
            <a:r>
              <a:rPr lang="hu-HU" sz="1400" dirty="0"/>
              <a:t> </a:t>
            </a:r>
            <a:r>
              <a:rPr lang="hu-HU" sz="1400" dirty="0" err="1"/>
              <a:t>rolename</a:t>
            </a:r>
            <a:r>
              <a:rPr lang="hu-HU" sz="1400" dirty="0"/>
              <a:t>="</a:t>
            </a:r>
            <a:r>
              <a:rPr lang="hu-HU" sz="1400" dirty="0" err="1"/>
              <a:t>manager</a:t>
            </a:r>
            <a:r>
              <a:rPr lang="hu-HU" sz="1400" dirty="0"/>
              <a:t>"/&gt;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role</a:t>
            </a:r>
            <a:r>
              <a:rPr lang="hu-HU" sz="1400" dirty="0"/>
              <a:t> </a:t>
            </a:r>
            <a:r>
              <a:rPr lang="hu-HU" sz="1400" dirty="0" err="1"/>
              <a:t>rolename</a:t>
            </a:r>
            <a:r>
              <a:rPr lang="hu-HU" sz="1400" dirty="0"/>
              <a:t>="</a:t>
            </a:r>
            <a:r>
              <a:rPr lang="hu-HU" sz="1400" dirty="0" err="1"/>
              <a:t>admin</a:t>
            </a:r>
            <a:r>
              <a:rPr lang="hu-HU" sz="1400" dirty="0"/>
              <a:t>"/&gt;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username</a:t>
            </a:r>
            <a:r>
              <a:rPr lang="hu-HU" sz="1400" dirty="0"/>
              <a:t>="</a:t>
            </a:r>
            <a:r>
              <a:rPr lang="hu-HU" sz="1400" dirty="0" err="1"/>
              <a:t>user</a:t>
            </a:r>
            <a:r>
              <a:rPr lang="hu-HU" sz="1400" dirty="0"/>
              <a:t>" </a:t>
            </a:r>
            <a:r>
              <a:rPr lang="hu-HU" sz="1400" dirty="0" err="1"/>
              <a:t>password</a:t>
            </a:r>
            <a:r>
              <a:rPr lang="hu-HU" sz="1400" dirty="0"/>
              <a:t>="</a:t>
            </a:r>
            <a:r>
              <a:rPr lang="hu-HU" sz="1400" dirty="0" err="1"/>
              <a:t>user</a:t>
            </a:r>
            <a:r>
              <a:rPr lang="hu-HU" sz="1400" dirty="0"/>
              <a:t>" </a:t>
            </a:r>
            <a:r>
              <a:rPr lang="hu-HU" sz="1400" dirty="0" err="1"/>
              <a:t>roles</a:t>
            </a:r>
            <a:r>
              <a:rPr lang="hu-HU" sz="1400" dirty="0"/>
              <a:t>="</a:t>
            </a:r>
            <a:r>
              <a:rPr lang="hu-HU" sz="1400" dirty="0" err="1"/>
              <a:t>user</a:t>
            </a:r>
            <a:r>
              <a:rPr lang="hu-HU" sz="1400" dirty="0"/>
              <a:t>"/&gt;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username</a:t>
            </a:r>
            <a:r>
              <a:rPr lang="hu-HU" sz="1400" dirty="0"/>
              <a:t>="</a:t>
            </a:r>
            <a:r>
              <a:rPr lang="hu-HU" sz="1400" dirty="0" err="1"/>
              <a:t>manager</a:t>
            </a:r>
            <a:r>
              <a:rPr lang="hu-HU" sz="1400" dirty="0"/>
              <a:t>" </a:t>
            </a:r>
            <a:r>
              <a:rPr lang="hu-HU" sz="1400" dirty="0" err="1"/>
              <a:t>password</a:t>
            </a:r>
            <a:r>
              <a:rPr lang="hu-HU" sz="1400" dirty="0"/>
              <a:t>="</a:t>
            </a:r>
            <a:r>
              <a:rPr lang="hu-HU" sz="1400" dirty="0" err="1"/>
              <a:t>manager</a:t>
            </a:r>
            <a:r>
              <a:rPr lang="hu-HU" sz="1400" dirty="0"/>
              <a:t>" </a:t>
            </a:r>
            <a:r>
              <a:rPr lang="hu-HU" sz="1400" dirty="0" err="1"/>
              <a:t>roles</a:t>
            </a:r>
            <a:r>
              <a:rPr lang="hu-HU" sz="1400" dirty="0"/>
              <a:t>="</a:t>
            </a:r>
            <a:r>
              <a:rPr lang="hu-HU" sz="1400" dirty="0" err="1"/>
              <a:t>manager</a:t>
            </a:r>
            <a:r>
              <a:rPr lang="hu-HU" sz="1400" dirty="0"/>
              <a:t>,</a:t>
            </a:r>
            <a:r>
              <a:rPr lang="hu-HU" sz="1400" dirty="0" err="1"/>
              <a:t>user</a:t>
            </a:r>
            <a:r>
              <a:rPr lang="hu-HU" sz="1400" dirty="0"/>
              <a:t>"/&gt;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username</a:t>
            </a:r>
            <a:r>
              <a:rPr lang="hu-HU" sz="1400" dirty="0"/>
              <a:t>="</a:t>
            </a:r>
            <a:r>
              <a:rPr lang="hu-HU" sz="1400" dirty="0" err="1"/>
              <a:t>admin</a:t>
            </a:r>
            <a:r>
              <a:rPr lang="hu-HU" sz="1400" dirty="0"/>
              <a:t>" </a:t>
            </a:r>
            <a:r>
              <a:rPr lang="hu-HU" sz="1400" dirty="0" err="1"/>
              <a:t>password</a:t>
            </a:r>
            <a:r>
              <a:rPr lang="hu-HU" sz="1400" dirty="0"/>
              <a:t>="</a:t>
            </a:r>
            <a:r>
              <a:rPr lang="hu-HU" sz="1400" dirty="0" err="1"/>
              <a:t>admin</a:t>
            </a:r>
            <a:r>
              <a:rPr lang="hu-HU" sz="1400" dirty="0"/>
              <a:t>" </a:t>
            </a:r>
            <a:r>
              <a:rPr lang="hu-HU" sz="1400" dirty="0" err="1"/>
              <a:t>roles</a:t>
            </a:r>
            <a:r>
              <a:rPr lang="hu-HU" sz="1400" dirty="0"/>
              <a:t>="</a:t>
            </a:r>
            <a:r>
              <a:rPr lang="hu-HU" sz="1400" dirty="0" err="1"/>
              <a:t>admin</a:t>
            </a:r>
            <a:r>
              <a:rPr lang="hu-HU" sz="1400" dirty="0"/>
              <a:t>,</a:t>
            </a:r>
            <a:r>
              <a:rPr lang="hu-HU" sz="1400" dirty="0" err="1"/>
              <a:t>manager</a:t>
            </a:r>
            <a:r>
              <a:rPr lang="hu-HU" sz="1400" dirty="0"/>
              <a:t>,</a:t>
            </a:r>
            <a:r>
              <a:rPr lang="hu-HU" sz="1400" dirty="0" err="1"/>
              <a:t>user</a:t>
            </a:r>
            <a:r>
              <a:rPr lang="hu-HU" sz="1400" dirty="0"/>
              <a:t>"/&gt;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59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Transport Layer Security</a:t>
            </a:r>
            <a:r>
              <a:rPr lang="en-US" dirty="0"/>
              <a:t> (</a:t>
            </a:r>
            <a:r>
              <a:rPr lang="en-US" b="1" dirty="0" smtClean="0"/>
              <a:t>TLS</a:t>
            </a:r>
            <a:r>
              <a:rPr lang="hu-HU" b="1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Secure Sockets Layer</a:t>
            </a:r>
            <a:r>
              <a:rPr lang="en-US" dirty="0"/>
              <a:t> (</a:t>
            </a:r>
            <a:r>
              <a:rPr lang="en-US" b="1" dirty="0"/>
              <a:t>SSL</a:t>
            </a:r>
            <a:r>
              <a:rPr lang="en-US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715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pic>
        <p:nvPicPr>
          <p:cNvPr id="1026" name="Picture 2" descr="https://ssl.trustwave.com/images/support/ssl-handshak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0" y="1370013"/>
            <a:ext cx="4011039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Kulcs generálás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"%JAVA_HOME%\bin\</a:t>
            </a:r>
            <a:r>
              <a:rPr lang="hu-HU" dirty="0" err="1"/>
              <a:t>keytool</a:t>
            </a:r>
            <a:r>
              <a:rPr lang="hu-HU" dirty="0"/>
              <a:t>" </a:t>
            </a:r>
            <a:r>
              <a:rPr lang="hu-HU" dirty="0" err="1"/>
              <a:t>-genkey</a:t>
            </a:r>
            <a:r>
              <a:rPr lang="hu-HU" dirty="0"/>
              <a:t> </a:t>
            </a:r>
            <a:r>
              <a:rPr lang="hu-HU" dirty="0" err="1"/>
              <a:t>-alias</a:t>
            </a:r>
            <a:r>
              <a:rPr lang="hu-HU" dirty="0"/>
              <a:t> </a:t>
            </a:r>
            <a:r>
              <a:rPr lang="hu-HU" dirty="0" err="1"/>
              <a:t>tomcat</a:t>
            </a:r>
            <a:r>
              <a:rPr lang="hu-HU" dirty="0"/>
              <a:t> </a:t>
            </a:r>
            <a:r>
              <a:rPr lang="hu-HU" dirty="0" err="1"/>
              <a:t>-keyalg</a:t>
            </a:r>
            <a:r>
              <a:rPr lang="hu-HU" dirty="0"/>
              <a:t> </a:t>
            </a:r>
            <a:r>
              <a:rPr lang="hu-HU" dirty="0" smtClean="0"/>
              <a:t>RSA </a:t>
            </a:r>
            <a:r>
              <a:rPr lang="hu-HU" dirty="0" err="1"/>
              <a:t>-keystore</a:t>
            </a:r>
            <a:r>
              <a:rPr lang="hu-HU" dirty="0"/>
              <a:t> \</a:t>
            </a:r>
            <a:r>
              <a:rPr lang="hu-HU" dirty="0" err="1"/>
              <a:t>path</a:t>
            </a:r>
            <a:r>
              <a:rPr lang="hu-HU" dirty="0"/>
              <a:t>\</a:t>
            </a:r>
            <a:r>
              <a:rPr lang="hu-HU" dirty="0" err="1"/>
              <a:t>to</a:t>
            </a:r>
            <a:r>
              <a:rPr lang="hu-HU" dirty="0"/>
              <a:t>\</a:t>
            </a:r>
            <a:r>
              <a:rPr lang="hu-HU" dirty="0" err="1"/>
              <a:t>my</a:t>
            </a:r>
            <a:r>
              <a:rPr lang="hu-HU" dirty="0"/>
              <a:t>\</a:t>
            </a:r>
            <a:r>
              <a:rPr lang="hu-HU" dirty="0" err="1"/>
              <a:t>keystore</a:t>
            </a:r>
            <a:r>
              <a:rPr lang="hu-HU" dirty="0"/>
              <a:t>		</a:t>
            </a:r>
          </a:p>
          <a:p>
            <a:endParaRPr lang="hu-HU" dirty="0"/>
          </a:p>
        </p:txBody>
      </p:sp>
      <p:pic>
        <p:nvPicPr>
          <p:cNvPr id="2049" name="Picture 1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3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 smtClean="0"/>
              <a:t> </a:t>
            </a:r>
            <a:r>
              <a:rPr lang="hu-HU" dirty="0" err="1" smtClean="0"/>
              <a:t>server.xml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69843" y="1850590"/>
            <a:ext cx="8229600" cy="17727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Connector</a:t>
            </a:r>
            <a:r>
              <a:rPr lang="hu-HU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port</a:t>
            </a:r>
            <a:r>
              <a:rPr lang="hu-HU" sz="1400" dirty="0"/>
              <a:t>="8443" </a:t>
            </a:r>
            <a:r>
              <a:rPr lang="hu-HU" sz="1400" dirty="0" smtClean="0"/>
              <a:t>	</a:t>
            </a:r>
            <a:r>
              <a:rPr lang="hu-HU" sz="1400" dirty="0" err="1" smtClean="0"/>
              <a:t>protocol</a:t>
            </a:r>
            <a:r>
              <a:rPr lang="hu-HU" sz="1400" dirty="0"/>
              <a:t>="org.apache.coyote.http11.Http11NioProtocol"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maxThreads</a:t>
            </a:r>
            <a:r>
              <a:rPr lang="hu-HU" sz="1400" dirty="0"/>
              <a:t>="150" </a:t>
            </a:r>
            <a:r>
              <a:rPr lang="hu-HU" sz="1400" dirty="0" err="1"/>
              <a:t>SSLEnabled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 </a:t>
            </a:r>
            <a:r>
              <a:rPr lang="hu-HU" sz="1400" dirty="0" err="1"/>
              <a:t>scheme</a:t>
            </a:r>
            <a:r>
              <a:rPr lang="hu-HU" sz="1400" dirty="0"/>
              <a:t>="</a:t>
            </a:r>
            <a:r>
              <a:rPr lang="hu-HU" sz="1400" dirty="0" err="1"/>
              <a:t>https</a:t>
            </a:r>
            <a:r>
              <a:rPr lang="hu-HU" sz="1400" dirty="0"/>
              <a:t>" </a:t>
            </a:r>
            <a:r>
              <a:rPr lang="hu-HU" sz="1400" dirty="0" err="1"/>
              <a:t>secure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keystoreFile</a:t>
            </a:r>
            <a:r>
              <a:rPr lang="hu-HU" sz="1400" dirty="0"/>
              <a:t>="${</a:t>
            </a:r>
            <a:r>
              <a:rPr lang="hu-HU" sz="1400" dirty="0" err="1"/>
              <a:t>catalina.home</a:t>
            </a:r>
            <a:r>
              <a:rPr lang="hu-HU" sz="1400" dirty="0"/>
              <a:t>}/</a:t>
            </a:r>
            <a:r>
              <a:rPr lang="hu-HU" sz="1400" dirty="0" err="1"/>
              <a:t>conf</a:t>
            </a:r>
            <a:r>
              <a:rPr lang="hu-HU" sz="1400" dirty="0"/>
              <a:t>/</a:t>
            </a:r>
            <a:r>
              <a:rPr lang="hu-HU" sz="1400" dirty="0" err="1"/>
              <a:t>ssl</a:t>
            </a:r>
            <a:r>
              <a:rPr lang="hu-HU" sz="1400" dirty="0"/>
              <a:t>/.</a:t>
            </a:r>
            <a:r>
              <a:rPr lang="hu-HU" sz="1400" dirty="0" err="1"/>
              <a:t>keystore</a:t>
            </a:r>
            <a:r>
              <a:rPr lang="hu-HU" sz="1400" dirty="0"/>
              <a:t>" </a:t>
            </a:r>
            <a:r>
              <a:rPr lang="hu-HU" sz="1400" dirty="0" smtClean="0"/>
              <a:t>	</a:t>
            </a:r>
            <a:r>
              <a:rPr lang="hu-HU" sz="1400" dirty="0" err="1" smtClean="0"/>
              <a:t>keystorePass</a:t>
            </a:r>
            <a:r>
              <a:rPr lang="hu-HU" sz="1400" dirty="0"/>
              <a:t>="</a:t>
            </a:r>
            <a:r>
              <a:rPr lang="hu-HU" sz="1400" dirty="0" err="1"/>
              <a:t>changeit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clientAuth</a:t>
            </a:r>
            <a:r>
              <a:rPr lang="hu-HU" sz="1400" dirty="0"/>
              <a:t>="</a:t>
            </a:r>
            <a:r>
              <a:rPr lang="hu-HU" sz="1400" dirty="0" err="1"/>
              <a:t>false</a:t>
            </a:r>
            <a:r>
              <a:rPr lang="hu-HU" sz="1400" dirty="0"/>
              <a:t>" </a:t>
            </a:r>
            <a:r>
              <a:rPr lang="hu-HU" sz="1400" dirty="0" err="1"/>
              <a:t>sslProtocol</a:t>
            </a:r>
            <a:r>
              <a:rPr lang="hu-HU" sz="1400" dirty="0"/>
              <a:t>="TLS" /&gt;</a:t>
            </a:r>
          </a:p>
        </p:txBody>
      </p:sp>
    </p:spTree>
    <p:extLst>
      <p:ext uri="{BB962C8B-B14F-4D97-AF65-F5344CB8AC3E}">
        <p14:creationId xmlns:p14="http://schemas.microsoft.com/office/powerpoint/2010/main" val="6263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jaas.config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765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CustomRealm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hu.neuron.java.login.CustomLoginModule</a:t>
            </a:r>
            <a:r>
              <a:rPr lang="hu-HU" sz="1400" dirty="0"/>
              <a:t> </a:t>
            </a:r>
            <a:r>
              <a:rPr lang="hu-HU" sz="1400" dirty="0" err="1"/>
              <a:t>required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r>
              <a:rPr lang="hu-HU" sz="1400" dirty="0"/>
              <a:t>};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0427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jaas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</a:t>
            </a:r>
            <a:r>
              <a:rPr lang="hu-HU" dirty="0" err="1" smtClean="0"/>
              <a:t>tomcat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0025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&lt;</a:t>
            </a:r>
            <a:r>
              <a:rPr lang="hu-HU" sz="1400" dirty="0" err="1"/>
              <a:t>Realm</a:t>
            </a:r>
            <a:r>
              <a:rPr lang="hu-HU" sz="1400" dirty="0"/>
              <a:t> </a:t>
            </a:r>
            <a:r>
              <a:rPr lang="hu-HU" sz="1400" dirty="0" err="1"/>
              <a:t>className</a:t>
            </a:r>
            <a:r>
              <a:rPr lang="hu-HU" sz="1400" dirty="0"/>
              <a:t>="</a:t>
            </a:r>
            <a:r>
              <a:rPr lang="hu-HU" sz="1400" dirty="0" err="1"/>
              <a:t>org.apache.catalina.realm.JAASRealm</a:t>
            </a:r>
            <a:r>
              <a:rPr lang="hu-HU" sz="1400" dirty="0"/>
              <a:t>" 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appName</a:t>
            </a:r>
            <a:r>
              <a:rPr lang="hu-HU" sz="1400" dirty="0"/>
              <a:t>="</a:t>
            </a:r>
            <a:r>
              <a:rPr lang="hu-HU" sz="1400" dirty="0" err="1" smtClean="0"/>
              <a:t>CustomRealm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userClassNames</a:t>
            </a:r>
            <a:r>
              <a:rPr lang="hu-HU" sz="1400" dirty="0"/>
              <a:t>="</a:t>
            </a:r>
            <a:r>
              <a:rPr lang="hu-HU" sz="1400" dirty="0" err="1"/>
              <a:t>hu.neuron.java.login.UserPrincipal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roleClassNames</a:t>
            </a:r>
            <a:r>
              <a:rPr lang="hu-HU" sz="1400" dirty="0"/>
              <a:t>="</a:t>
            </a:r>
            <a:r>
              <a:rPr lang="hu-HU" sz="1400" dirty="0" err="1"/>
              <a:t>hu.neuron.java.login.RolePrincipal</a:t>
            </a:r>
            <a:r>
              <a:rPr lang="hu-HU" sz="1400" dirty="0"/>
              <a:t>" /&gt;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28650" y="2645569"/>
            <a:ext cx="7886700" cy="4855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set</a:t>
            </a:r>
            <a:r>
              <a:rPr lang="hu-HU" sz="1400" dirty="0"/>
              <a:t> JAVA_OPTS=%JAVA_OPTS% </a:t>
            </a:r>
            <a:r>
              <a:rPr lang="hu-HU" sz="1400" dirty="0" err="1"/>
              <a:t>-Djava.security.auth.login.config</a:t>
            </a:r>
            <a:r>
              <a:rPr lang="hu-HU" sz="1400" dirty="0"/>
              <a:t>=%CATALINA_HOME%\</a:t>
            </a:r>
            <a:r>
              <a:rPr lang="hu-HU" sz="1400" dirty="0" err="1"/>
              <a:t>conf</a:t>
            </a:r>
            <a:r>
              <a:rPr lang="hu-HU" sz="1400" dirty="0"/>
              <a:t>\</a:t>
            </a:r>
            <a:r>
              <a:rPr lang="hu-HU" sz="1400" dirty="0" err="1"/>
              <a:t>jaas.config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653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134</Words>
  <Application>Microsoft Office PowerPoint</Application>
  <PresentationFormat>Diavetítés a képernyőre (16:9 oldalarány)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Office-téma</vt:lpstr>
      <vt:lpstr>PowerPoint bemutató</vt:lpstr>
      <vt:lpstr> Tomcat tomcat-users.xml</vt:lpstr>
      <vt:lpstr> SSL</vt:lpstr>
      <vt:lpstr> SSL</vt:lpstr>
      <vt:lpstr> Kulcs generálás</vt:lpstr>
      <vt:lpstr> Tomcat server.xml</vt:lpstr>
      <vt:lpstr> jaas.config</vt:lpstr>
      <vt:lpstr> jaas config tomcat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74</cp:revision>
  <dcterms:created xsi:type="dcterms:W3CDTF">2015-01-25T18:30:45Z</dcterms:created>
  <dcterms:modified xsi:type="dcterms:W3CDTF">2015-11-06T11:13:03Z</dcterms:modified>
</cp:coreProperties>
</file>