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58" r:id="rId3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:password@github.com/username/repo.git" TargetMode="External"/><Relationship Id="rId2" Type="http://schemas.openxmlformats.org/officeDocument/2006/relationships/hyperlink" Target="https://username@github.com/username/repo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articles/generating-ssh-key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dpsoftware.com/git-cheatsheet.html" TargetMode="External"/><Relationship Id="rId4" Type="http://schemas.openxmlformats.org/officeDocument/2006/relationships/hyperlink" Target="https://training.github.com/kit/downloads/github-git-cheat-sheet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nherz-java-ee-2015-autumn/experiments" TargetMode="External"/><Relationship Id="rId2" Type="http://schemas.openxmlformats.org/officeDocument/2006/relationships/hyperlink" Target="https://github.com/schonherz-java-ee-2015-autum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ertalan_Kis@epam.com" TargetMode="External"/><Relationship Id="rId4" Type="http://schemas.openxmlformats.org/officeDocument/2006/relationships/hyperlink" Target="https://github.com/schonherz-java-ee-2015-autumn/trai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Git</a:t>
            </a:r>
            <a:r>
              <a:rPr lang="hu-HU" dirty="0" smtClean="0"/>
              <a:t> 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commit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71" y="1293491"/>
            <a:ext cx="2894185" cy="3374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0" y="1293491"/>
            <a:ext cx="3516387" cy="3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b="1" dirty="0" smtClean="0">
                <a:latin typeface="+mj-lt"/>
              </a:rPr>
              <a:t>Gyakorlat – Új fájl </a:t>
            </a:r>
            <a:r>
              <a:rPr lang="hu-HU" b="1" dirty="0" err="1" smtClean="0">
                <a:latin typeface="+mj-lt"/>
              </a:rPr>
              <a:t>commit</a:t>
            </a:r>
            <a:endParaRPr lang="hu-HU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3" y="1293491"/>
            <a:ext cx="8054051" cy="35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push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8" y="1293491"/>
            <a:ext cx="3466130" cy="347306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5" y="1293491"/>
            <a:ext cx="2972208" cy="3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 – új fájl </a:t>
            </a:r>
            <a:r>
              <a:rPr lang="hu-HU" dirty="0" err="1" smtClean="0">
                <a:latin typeface="+mj-lt"/>
              </a:rPr>
              <a:t>push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8" y="1220719"/>
            <a:ext cx="8319163" cy="36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Azonosítás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HTTPS protokollon keresztül felhasználónév és jelszó párossal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Alternatív </a:t>
            </a:r>
            <a:r>
              <a:rPr lang="hu-HU" dirty="0" err="1" smtClean="0"/>
              <a:t>URL-ek</a:t>
            </a:r>
            <a:r>
              <a:rPr lang="hu-HU" dirty="0" smtClean="0"/>
              <a:t> HTTPS használatakor: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username@github.com/username/repo.git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username:password@github.com/username/repo.git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SSH/SCP protokollon keresztül PKI privát kulcs használatával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Házi feladat – készíts magadnak privát kulcsot és használd azt azonosításra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Tipp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https://help.github.com/articles/generating-ssh-keys</a:t>
            </a:r>
            <a:r>
              <a:rPr lang="hu-HU" dirty="0" smtClean="0">
                <a:hlinkClick r:id="rId4"/>
              </a:rPr>
              <a:t>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Módosítás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Módosítsuk a fájl tartalmát!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mi változott!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Modifications</a:t>
            </a:r>
            <a:r>
              <a:rPr lang="hu-HU" dirty="0" smtClean="0"/>
              <a:t> (</a:t>
            </a:r>
            <a:r>
              <a:rPr lang="hu-HU" dirty="0" err="1" smtClean="0"/>
              <a:t>git</a:t>
            </a:r>
            <a:r>
              <a:rPr lang="hu-HU" dirty="0" smtClean="0"/>
              <a:t> status)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r>
              <a:rPr lang="hu-HU" dirty="0" smtClean="0"/>
              <a:t> (</a:t>
            </a:r>
            <a:r>
              <a:rPr lang="hu-HU" dirty="0" err="1" smtClean="0"/>
              <a:t>git</a:t>
            </a:r>
            <a:r>
              <a:rPr lang="hu-HU" dirty="0" smtClean="0"/>
              <a:t> add </a:t>
            </a:r>
            <a:r>
              <a:rPr lang="hu-HU" dirty="0" err="1" smtClean="0"/>
              <a:t>filename</a:t>
            </a:r>
            <a:r>
              <a:rPr lang="hu-HU" dirty="0" smtClean="0"/>
              <a:t>;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commit</a:t>
            </a:r>
            <a:r>
              <a:rPr lang="hu-HU" dirty="0" smtClean="0"/>
              <a:t>)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Tényleges törlés: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File törlése akármilyen programmal a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copy-ból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r>
              <a:rPr lang="hu-HU" dirty="0" smtClean="0"/>
              <a:t> (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rm</a:t>
            </a:r>
            <a:r>
              <a:rPr lang="hu-HU" dirty="0" smtClean="0"/>
              <a:t> </a:t>
            </a:r>
            <a:r>
              <a:rPr lang="hu-HU" dirty="0" err="1" smtClean="0"/>
              <a:t>filename</a:t>
            </a:r>
            <a:r>
              <a:rPr lang="hu-HU" dirty="0" smtClean="0"/>
              <a:t>;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commit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Módosítás törlése a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area-ból</a:t>
            </a:r>
            <a:r>
              <a:rPr lang="hu-HU" dirty="0" smtClean="0"/>
              <a:t>, de a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copy-ban</a:t>
            </a:r>
            <a:r>
              <a:rPr lang="hu-HU" dirty="0" smtClean="0"/>
              <a:t> megmaradnak a módosítások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reset</a:t>
            </a:r>
            <a:r>
              <a:rPr lang="hu-HU" dirty="0" smtClean="0"/>
              <a:t> HEAD </a:t>
            </a:r>
            <a:r>
              <a:rPr lang="hu-HU" dirty="0" err="1" smtClean="0"/>
              <a:t>filename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37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Változtatások története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8" y="1394298"/>
            <a:ext cx="4423264" cy="346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63" y="1394298"/>
            <a:ext cx="3655777" cy="34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Változtatások története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77" y="1293491"/>
            <a:ext cx="3702489" cy="34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Új </a:t>
            </a:r>
            <a:r>
              <a:rPr lang="hu-HU" dirty="0" err="1" smtClean="0">
                <a:latin typeface="+mj-lt"/>
              </a:rPr>
              <a:t>branch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branch</a:t>
            </a:r>
            <a:r>
              <a:rPr lang="hu-HU" dirty="0" smtClean="0"/>
              <a:t> test</a:t>
            </a:r>
            <a:endParaRPr lang="en-US" dirty="0"/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87" y="1870186"/>
            <a:ext cx="3453218" cy="28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Használat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Eredetileg C-ben írt programok halmaza, számos </a:t>
            </a:r>
            <a:r>
              <a:rPr lang="hu-HU" dirty="0" err="1"/>
              <a:t>shell-szkript-tel</a:t>
            </a:r>
            <a:r>
              <a:rPr lang="hu-HU" dirty="0"/>
              <a:t> megtűzdelve.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 használhatóak Windows alól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Letöltés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git-scm.com/download/win</a:t>
            </a:r>
            <a:r>
              <a:rPr lang="hu-HU" dirty="0" smtClean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Gyakorlás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http://pcottle.github.io/learnGitBranching</a:t>
            </a:r>
            <a:r>
              <a:rPr lang="hu-HU" dirty="0" smtClean="0">
                <a:hlinkClick r:id="rId3"/>
              </a:rPr>
              <a:t>/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https://training.github.com/kit/downloads/github-git-cheat-sheet.pdf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http://</a:t>
            </a:r>
            <a:r>
              <a:rPr lang="hu-HU" dirty="0" smtClean="0">
                <a:hlinkClick r:id="rId5"/>
              </a:rPr>
              <a:t>ndpsoftware.com/git-cheatsheet.html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Branch</a:t>
            </a:r>
            <a:r>
              <a:rPr lang="hu-HU" dirty="0" smtClean="0">
                <a:latin typeface="+mj-lt"/>
              </a:rPr>
              <a:t> váltás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checkout</a:t>
            </a:r>
            <a:r>
              <a:rPr lang="hu-HU" dirty="0" smtClean="0"/>
              <a:t> test</a:t>
            </a:r>
            <a:endParaRPr lang="en-US" dirty="0"/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03" y="1500854"/>
            <a:ext cx="4429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Commit-oljunk</a:t>
            </a:r>
            <a:r>
              <a:rPr lang="hu-HU" dirty="0"/>
              <a:t> mindkét </a:t>
            </a:r>
            <a:r>
              <a:rPr lang="hu-HU" dirty="0" err="1"/>
              <a:t>branch-be</a:t>
            </a:r>
            <a:r>
              <a:rPr lang="hu-HU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Nézzük meg hogy alakulnak az ágak!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/>
              <a:t>Graphs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88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Revision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graph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78" y="1333500"/>
            <a:ext cx="3313167" cy="34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Branch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fetch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merge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lépésben: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pull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TortoiseGit</a:t>
            </a:r>
            <a:r>
              <a:rPr lang="hu-HU" dirty="0" smtClean="0"/>
              <a:t> használatával: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Sync</a:t>
            </a:r>
            <a:r>
              <a:rPr lang="hu-HU" dirty="0" smtClean="0"/>
              <a:t> menüpont</a:t>
            </a:r>
          </a:p>
        </p:txBody>
      </p:sp>
    </p:spTree>
    <p:extLst>
      <p:ext uri="{BB962C8B-B14F-4D97-AF65-F5344CB8AC3E}">
        <p14:creationId xmlns:p14="http://schemas.microsoft.com/office/powerpoint/2010/main" val="14034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endParaRPr lang="hu-HU" dirty="0">
              <a:latin typeface="+mj-lt"/>
            </a:endParaRPr>
          </a:p>
        </p:txBody>
      </p:sp>
      <p:pic>
        <p:nvPicPr>
          <p:cNvPr id="5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63" y="1372945"/>
            <a:ext cx="4157067" cy="32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Tortoise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Sync</a:t>
            </a:r>
            <a:r>
              <a:rPr lang="hu-HU" dirty="0" smtClean="0">
                <a:latin typeface="+mj-lt"/>
              </a:rPr>
              <a:t> (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push</a:t>
            </a:r>
            <a:r>
              <a:rPr lang="hu-HU" dirty="0" smtClean="0">
                <a:latin typeface="+mj-lt"/>
              </a:rPr>
              <a:t> vagy </a:t>
            </a:r>
            <a:r>
              <a:rPr lang="hu-HU" dirty="0" err="1" smtClean="0">
                <a:latin typeface="+mj-lt"/>
              </a:rPr>
              <a:t>git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pull</a:t>
            </a:r>
            <a:r>
              <a:rPr lang="hu-HU" dirty="0" smtClean="0">
                <a:latin typeface="+mj-lt"/>
              </a:rPr>
              <a:t>)</a:t>
            </a:r>
            <a:endParaRPr lang="hu-HU" dirty="0">
              <a:latin typeface="+mj-lt"/>
            </a:endParaRPr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31" y="1375583"/>
            <a:ext cx="4282802" cy="32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Conflict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Mindkét ágon módosítottuk ugyan annak a fájlnak ugyan azt a </a:t>
            </a:r>
            <a:r>
              <a:rPr lang="hu-HU" dirty="0" smtClean="0"/>
              <a:t>sorát, </a:t>
            </a:r>
            <a:r>
              <a:rPr lang="hu-HU" dirty="0" err="1" smtClean="0"/>
              <a:t>commitoljuk</a:t>
            </a:r>
            <a:endParaRPr lang="hu-H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Merge-nél</a:t>
            </a:r>
            <a:r>
              <a:rPr lang="hu-HU" dirty="0" smtClean="0"/>
              <a:t> </a:t>
            </a:r>
            <a:r>
              <a:rPr lang="hu-HU" b="1" dirty="0" err="1" smtClean="0"/>
              <a:t>Conflict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8" y="1896688"/>
            <a:ext cx="3651398" cy="29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Oldjuk fel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24" y="1241610"/>
            <a:ext cx="5557621" cy="36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Merge</a:t>
            </a:r>
            <a:r>
              <a:rPr lang="hu-HU" dirty="0" smtClean="0">
                <a:latin typeface="+mj-lt"/>
              </a:rPr>
              <a:t> után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06" y="1293491"/>
            <a:ext cx="3650609" cy="34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További funkciók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Revert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Módosított fájlok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Commit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Reset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Visszaállunk egy adott verzióra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Ignore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Azok a szabályok melyek kiszűrik, a nem tárolandó fájlokat.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Felhasználói felület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grafikus felület is elérhető hozzá</a:t>
            </a:r>
            <a:r>
              <a:rPr lang="hu-H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Egyik legismertebb: </a:t>
            </a:r>
            <a:r>
              <a:rPr lang="hu-HU" dirty="0" err="1" smtClean="0"/>
              <a:t>TortoiseGit</a:t>
            </a:r>
            <a:endParaRPr lang="hu-HU" dirty="0" smtClean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Letöltés: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://tortoisegit.org/download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Github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Kell egy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, mi a </a:t>
            </a:r>
            <a:r>
              <a:rPr lang="hu-HU" dirty="0" err="1"/>
              <a:t>GitHub-ot</a:t>
            </a:r>
            <a:r>
              <a:rPr lang="hu-HU" dirty="0"/>
              <a:t> fogjuk használni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github.com/schonherz-java-ee-2015-autumn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Gyakorláshoz: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github.com/schonherz-java-ee-2015-autumn/experiments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Előadás anyagok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github.com/schonherz-java-ee-2015-autumn/training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Regisztráljuk be magunkat a </a:t>
            </a:r>
            <a:r>
              <a:rPr lang="hu-HU" dirty="0" err="1"/>
              <a:t>GitHub-ra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Küldje le mindenki a felhasználónevét!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5"/>
              </a:rPr>
              <a:t>Bertalan_Kis@</a:t>
            </a:r>
            <a:r>
              <a:rPr lang="hu-HU" dirty="0" err="1" smtClean="0">
                <a:hlinkClick r:id="rId5"/>
              </a:rPr>
              <a:t>epam.com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Első lépések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Commit</a:t>
            </a:r>
            <a:r>
              <a:rPr lang="hu-HU" dirty="0" err="1" smtClean="0"/>
              <a:t>hoz</a:t>
            </a:r>
            <a:r>
              <a:rPr lang="hu-HU" dirty="0" smtClean="0"/>
              <a:t> használt név és email cím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68" y="1870186"/>
            <a:ext cx="3700393" cy="2970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7" y="1870186"/>
            <a:ext cx="4803082" cy="24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Fejlesztési ciklus</a:t>
            </a:r>
            <a:endParaRPr lang="hu-HU" dirty="0">
              <a:latin typeface="+mj-lt"/>
            </a:endParaRPr>
          </a:p>
        </p:txBody>
      </p:sp>
      <p:pic>
        <p:nvPicPr>
          <p:cNvPr id="5" name="Tartalom hely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98" y="1677454"/>
            <a:ext cx="82296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Clone</a:t>
            </a:r>
            <a:endParaRPr lang="hu-HU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58" y="1500854"/>
            <a:ext cx="4395382" cy="3150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8" y="1500855"/>
            <a:ext cx="4057665" cy="17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Hozzunk létre egy új fájlt!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Commitoljuk</a:t>
            </a:r>
            <a:r>
              <a:rPr lang="hu-HU" dirty="0"/>
              <a:t> fel!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 felejtsük el hogy az új fájl nincs a </a:t>
            </a:r>
            <a:r>
              <a:rPr lang="hu-HU" dirty="0" err="1"/>
              <a:t>staging</a:t>
            </a:r>
            <a:r>
              <a:rPr lang="hu-HU" dirty="0"/>
              <a:t> </a:t>
            </a:r>
            <a:r>
              <a:rPr lang="hu-HU" dirty="0" err="1"/>
              <a:t>areaban</a:t>
            </a:r>
            <a:r>
              <a:rPr lang="hu-HU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6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Git</a:t>
            </a:r>
            <a:r>
              <a:rPr lang="hu-HU" sz="1800" dirty="0" smtClean="0"/>
              <a:t> használata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Gyakorlat- új </a:t>
            </a:r>
            <a:r>
              <a:rPr lang="hu-HU" dirty="0" smtClean="0"/>
              <a:t>fájl hozzáadás a </a:t>
            </a:r>
            <a:r>
              <a:rPr lang="hu-HU" dirty="0" err="1" smtClean="0"/>
              <a:t>staginghez</a:t>
            </a:r>
            <a:endParaRPr lang="hu-HU" dirty="0">
              <a:latin typeface="+mj-lt"/>
            </a:endParaRPr>
          </a:p>
        </p:txBody>
      </p:sp>
      <p:pic>
        <p:nvPicPr>
          <p:cNvPr id="7" name="Picture 2" descr="Explorer context menu for unversioned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65" y="1431992"/>
            <a:ext cx="3686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8" y="1431992"/>
            <a:ext cx="4792494" cy="21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451</Words>
  <Application>Microsoft Office PowerPoint</Application>
  <PresentationFormat>On-screen Show (16:9)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Office-téma</vt:lpstr>
      <vt:lpstr>PowerPoint Presentation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Java EE – Git használata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76</cp:revision>
  <dcterms:created xsi:type="dcterms:W3CDTF">2015-01-25T18:30:45Z</dcterms:created>
  <dcterms:modified xsi:type="dcterms:W3CDTF">2015-10-01T14:13:28Z</dcterms:modified>
</cp:coreProperties>
</file>