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9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2015.10.24.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65292" y="2209450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smtClean="0"/>
              <a:t>Java EE –</a:t>
            </a:r>
            <a:br>
              <a:rPr lang="hu-HU" dirty="0" smtClean="0"/>
            </a:br>
            <a:r>
              <a:rPr lang="hu-HU" dirty="0" smtClean="0"/>
              <a:t>SQL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Halmazműveletek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UNION </a:t>
            </a:r>
            <a:endParaRPr lang="hu-HU" dirty="0" smtClean="0"/>
          </a:p>
          <a:p>
            <a:r>
              <a:rPr lang="hu-HU" dirty="0" smtClean="0"/>
              <a:t>UNION ALL</a:t>
            </a:r>
          </a:p>
          <a:p>
            <a:r>
              <a:rPr lang="hu-HU" dirty="0" smtClean="0"/>
              <a:t>INTERSECT</a:t>
            </a:r>
          </a:p>
          <a:p>
            <a:r>
              <a:rPr lang="hu-HU" dirty="0"/>
              <a:t>MINUS</a:t>
            </a:r>
          </a:p>
        </p:txBody>
      </p:sp>
    </p:spTree>
    <p:extLst>
      <p:ext uri="{BB962C8B-B14F-4D97-AF65-F5344CB8AC3E}">
        <p14:creationId xmlns:p14="http://schemas.microsoft.com/office/powerpoint/2010/main" val="885908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Csoportosító 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AVG()	Return the average value of the argument</a:t>
            </a:r>
          </a:p>
          <a:p>
            <a:r>
              <a:rPr lang="en-US" dirty="0"/>
              <a:t>BIT_AND</a:t>
            </a:r>
            <a:r>
              <a:rPr lang="en-US" dirty="0" smtClean="0"/>
              <a:t>()	Return </a:t>
            </a:r>
            <a:r>
              <a:rPr lang="en-US" dirty="0"/>
              <a:t>bitwise and</a:t>
            </a:r>
          </a:p>
          <a:p>
            <a:r>
              <a:rPr lang="en-US" dirty="0"/>
              <a:t>BIT_OR()	</a:t>
            </a:r>
            <a:r>
              <a:rPr lang="en-US" dirty="0" smtClean="0"/>
              <a:t>Return </a:t>
            </a:r>
            <a:r>
              <a:rPr lang="en-US" dirty="0"/>
              <a:t>bitwise or</a:t>
            </a:r>
          </a:p>
          <a:p>
            <a:r>
              <a:rPr lang="en-US" dirty="0"/>
              <a:t>BIT_XOR()	</a:t>
            </a:r>
            <a:r>
              <a:rPr lang="en-US" dirty="0" smtClean="0"/>
              <a:t>Return </a:t>
            </a:r>
            <a:r>
              <a:rPr lang="en-US" dirty="0"/>
              <a:t>bitwise </a:t>
            </a:r>
            <a:r>
              <a:rPr lang="en-US" dirty="0" err="1"/>
              <a:t>xor</a:t>
            </a:r>
            <a:endParaRPr lang="en-US" dirty="0"/>
          </a:p>
          <a:p>
            <a:r>
              <a:rPr lang="en-US" dirty="0" smtClean="0"/>
              <a:t>COUNT(DISTINCT)	Return </a:t>
            </a:r>
            <a:r>
              <a:rPr lang="en-US" dirty="0"/>
              <a:t>the count of a number of different values</a:t>
            </a:r>
          </a:p>
          <a:p>
            <a:r>
              <a:rPr lang="en-US" dirty="0"/>
              <a:t>COUNT()	Return a count of the number of rows returned</a:t>
            </a:r>
          </a:p>
          <a:p>
            <a:r>
              <a:rPr lang="en-US" dirty="0"/>
              <a:t>GROUP_CONCAT()	Return a concatenated string</a:t>
            </a:r>
          </a:p>
          <a:p>
            <a:r>
              <a:rPr lang="en-US" dirty="0"/>
              <a:t>MAX()	Return the maximum value</a:t>
            </a:r>
          </a:p>
          <a:p>
            <a:r>
              <a:rPr lang="en-US" dirty="0"/>
              <a:t>MIN()	Return the minimum </a:t>
            </a:r>
            <a:r>
              <a:rPr lang="en-US" dirty="0" smtClean="0"/>
              <a:t>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451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Csoportosító 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STD</a:t>
            </a:r>
            <a:r>
              <a:rPr lang="en-US" dirty="0"/>
              <a:t>()	Return the population standard deviation</a:t>
            </a:r>
          </a:p>
          <a:p>
            <a:r>
              <a:rPr lang="en-US" dirty="0"/>
              <a:t>STDDEV_POP()	Return the population standard deviation</a:t>
            </a:r>
          </a:p>
          <a:p>
            <a:r>
              <a:rPr lang="en-US" dirty="0"/>
              <a:t>STDDEV_SAMP()	Return the sample standard deviation</a:t>
            </a:r>
          </a:p>
          <a:p>
            <a:r>
              <a:rPr lang="en-US" dirty="0"/>
              <a:t>STDDEV()	Return the population standard deviation</a:t>
            </a:r>
          </a:p>
          <a:p>
            <a:r>
              <a:rPr lang="en-US" dirty="0"/>
              <a:t>SUM()	Return the sum</a:t>
            </a:r>
          </a:p>
          <a:p>
            <a:r>
              <a:rPr lang="en-US" dirty="0"/>
              <a:t>VAR_POP()	Return the population standard variance</a:t>
            </a:r>
          </a:p>
          <a:p>
            <a:r>
              <a:rPr lang="en-US" dirty="0"/>
              <a:t>VAR_SAMP()	Return the sample variance</a:t>
            </a:r>
          </a:p>
          <a:p>
            <a:r>
              <a:rPr lang="en-US" dirty="0"/>
              <a:t>VARIANCE()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26720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Group </a:t>
            </a:r>
            <a:r>
              <a:rPr lang="hu-HU" dirty="0" err="1" smtClean="0"/>
              <a:t>by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csoportosítás irható elő vele</a:t>
            </a:r>
          </a:p>
          <a:p>
            <a:r>
              <a:rPr lang="hu-HU" dirty="0"/>
              <a:t>ONLY_FULL_GROUP_BY </a:t>
            </a:r>
            <a:endParaRPr lang="hu-HU" dirty="0" smtClean="0"/>
          </a:p>
          <a:p>
            <a:pPr lvl="1"/>
            <a:r>
              <a:rPr lang="hu-HU" dirty="0" err="1" smtClean="0"/>
              <a:t>Select</a:t>
            </a:r>
            <a:r>
              <a:rPr lang="hu-HU" dirty="0" smtClean="0"/>
              <a:t> ágon csak a </a:t>
            </a:r>
            <a:r>
              <a:rPr lang="hu-HU" dirty="0" err="1" smtClean="0"/>
              <a:t>group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r>
              <a:rPr lang="hu-HU" dirty="0" smtClean="0"/>
              <a:t> kifejezésben lévő </a:t>
            </a:r>
            <a:r>
              <a:rPr lang="hu-HU" dirty="0" err="1" smtClean="0"/>
              <a:t>oszlopokálhatnak</a:t>
            </a:r>
            <a:r>
              <a:rPr lang="hu-HU" dirty="0" smtClean="0"/>
              <a:t>, valamint csoportosító </a:t>
            </a:r>
            <a:r>
              <a:rPr lang="hu-HU" dirty="0" err="1" smtClean="0"/>
              <a:t>föggvények</a:t>
            </a:r>
            <a:endParaRPr lang="hu-HU" dirty="0" smtClean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36258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Having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WHERE-hez</a:t>
            </a:r>
            <a:r>
              <a:rPr lang="hu-HU" dirty="0"/>
              <a:t> hasonlóan itt is szűrést fogalmazhatunk meg, azonban itt a csoportosítás utáni eredményhalmazra</a:t>
            </a:r>
          </a:p>
        </p:txBody>
      </p:sp>
    </p:spTree>
    <p:extLst>
      <p:ext uri="{BB962C8B-B14F-4D97-AF65-F5344CB8AC3E}">
        <p14:creationId xmlns:p14="http://schemas.microsoft.com/office/powerpoint/2010/main" val="133183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Order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r>
              <a:rPr lang="hu-HU" dirty="0" smtClean="0"/>
              <a:t> [</a:t>
            </a:r>
            <a:r>
              <a:rPr lang="hu-HU" dirty="0" err="1" smtClean="0"/>
              <a:t>desc</a:t>
            </a:r>
            <a:r>
              <a:rPr lang="hu-HU" dirty="0" smtClean="0"/>
              <a:t>]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Az eredményhalmaz rendezését adja meg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40318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839</TotalTime>
  <Words>51</Words>
  <Application>Microsoft Office PowerPoint</Application>
  <PresentationFormat>Diavetítés a képernyőre (16:9 oldalarány)</PresentationFormat>
  <Paragraphs>33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Office-téma</vt:lpstr>
      <vt:lpstr>PowerPoint bemutató</vt:lpstr>
      <vt:lpstr> Halmazműveletek</vt:lpstr>
      <vt:lpstr> Csoportosító függvények</vt:lpstr>
      <vt:lpstr> Csoportosító függvények</vt:lpstr>
      <vt:lpstr> Group by</vt:lpstr>
      <vt:lpstr> Having</vt:lpstr>
      <vt:lpstr> Order by [desc]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Zelei Attila</cp:lastModifiedBy>
  <cp:revision>75</cp:revision>
  <dcterms:created xsi:type="dcterms:W3CDTF">2015-01-25T18:30:45Z</dcterms:created>
  <dcterms:modified xsi:type="dcterms:W3CDTF">2015-10-24T10:58:13Z</dcterms:modified>
</cp:coreProperties>
</file>