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/>
          <a:lstStyle/>
          <a:p>
            <a:r>
              <a:rPr lang="en-US" dirty="0">
                <a:latin typeface="Arial Unicode MS" charset="0"/>
                <a:cs typeface="Arial Unicode MS" charset="0"/>
              </a:rPr>
              <a:t>Transactions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/>
              <a:t>Atomikusság</a:t>
            </a:r>
            <a:r>
              <a:rPr lang="hu-HU" dirty="0"/>
              <a:t> (</a:t>
            </a:r>
            <a:r>
              <a:rPr lang="hu-HU" dirty="0" err="1"/>
              <a:t>Atomicity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tranzakcióba bevont </a:t>
            </a:r>
            <a:r>
              <a:rPr lang="hu-HU" dirty="0" smtClean="0"/>
              <a:t>utasításokat </a:t>
            </a:r>
            <a:r>
              <a:rPr lang="hu-HU" dirty="0"/>
              <a:t>egy egységként kell </a:t>
            </a:r>
            <a:r>
              <a:rPr lang="hu-HU" dirty="0" smtClean="0"/>
              <a:t>kezelnie. </a:t>
            </a:r>
          </a:p>
          <a:p>
            <a:r>
              <a:rPr lang="hu-HU" dirty="0" smtClean="0"/>
              <a:t>Konzisztencia (</a:t>
            </a:r>
            <a:r>
              <a:rPr lang="hu-HU" dirty="0" err="1" smtClean="0"/>
              <a:t>Consistency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A konzisztencia biztosítja, hogy az adatok a tranzakció </a:t>
            </a:r>
            <a:r>
              <a:rPr lang="hu-HU" dirty="0" err="1"/>
              <a:t>elötti</a:t>
            </a:r>
            <a:r>
              <a:rPr lang="hu-HU" dirty="0"/>
              <a:t> érvényes állapotból ismét egy érvényes állapotba kerüljenek</a:t>
            </a:r>
            <a:r>
              <a:rPr lang="hu-HU" dirty="0" smtClean="0"/>
              <a:t>.</a:t>
            </a:r>
          </a:p>
          <a:p>
            <a:r>
              <a:rPr lang="hu-HU" dirty="0" smtClean="0"/>
              <a:t>Elszigeteltség </a:t>
            </a:r>
            <a:r>
              <a:rPr lang="hu-HU" dirty="0"/>
              <a:t>(</a:t>
            </a:r>
            <a:r>
              <a:rPr lang="hu-HU" dirty="0" err="1"/>
              <a:t>Isolation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párhuzamosan futó tranzakcióknak egymástól függetlenül kell működniük. </a:t>
            </a:r>
            <a:endParaRPr lang="hu-HU" dirty="0" smtClean="0"/>
          </a:p>
          <a:p>
            <a:r>
              <a:rPr lang="hu-HU" dirty="0" smtClean="0"/>
              <a:t>Állandóság </a:t>
            </a:r>
            <a:r>
              <a:rPr lang="hu-HU" dirty="0"/>
              <a:t>(</a:t>
            </a:r>
            <a:r>
              <a:rPr lang="hu-HU" dirty="0" err="1"/>
              <a:t>Durability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végrehajtott tranzakciók változtatásait egy tartós adattárolón kell tárolni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3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xdb.sap.com/doc/7_7/81/74b30edc2142658e510080ef6917f1/ppt_im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14400"/>
            <a:ext cx="5810250" cy="40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1970"/>
            <a:ext cx="7886700" cy="994172"/>
          </a:xfrm>
        </p:spPr>
        <p:txBody>
          <a:bodyPr/>
          <a:lstStyle/>
          <a:p>
            <a:r>
              <a:rPr lang="en-US" dirty="0">
                <a:latin typeface="Arial Unicode MS" charset="0"/>
                <a:cs typeface="Arial Unicode MS" charset="0"/>
              </a:rPr>
              <a:t>Transactions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33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67</Words>
  <Application>Microsoft Office PowerPoint</Application>
  <PresentationFormat>Diavetítés a képernyőre (16:9 oldalarány)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Office-téma</vt:lpstr>
      <vt:lpstr>PowerPoint bemutató</vt:lpstr>
      <vt:lpstr>Transactions</vt:lpstr>
      <vt:lpstr>Transactions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76</cp:revision>
  <dcterms:created xsi:type="dcterms:W3CDTF">2015-01-25T18:30:45Z</dcterms:created>
  <dcterms:modified xsi:type="dcterms:W3CDTF">2015-10-24T11:02:31Z</dcterms:modified>
</cp:coreProperties>
</file>