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4501-D987-4B16-B94F-AFF977438E67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1C79-DFDE-486F-A75A-2C5E17313F9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363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err="1"/>
              <a:t>WebService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JAX-RS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@</a:t>
            </a:r>
            <a:r>
              <a:rPr lang="hu-HU" dirty="0" err="1" smtClean="0"/>
              <a:t>Path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egy </a:t>
            </a:r>
            <a:r>
              <a:rPr lang="hu-HU" dirty="0"/>
              <a:t>relatív útvonal, amelyen a megadott erőforrást, amely lehet egy osztály vagy annak a metódusa, elérünk.</a:t>
            </a:r>
          </a:p>
          <a:p>
            <a:r>
              <a:rPr lang="hu-HU" dirty="0"/>
              <a:t>@GET, @PUT, @POST, @DELETE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 </a:t>
            </a:r>
            <a:r>
              <a:rPr lang="hu-HU" dirty="0"/>
              <a:t>megadja, hogy a böngésző milyen HTTP kérést használjon az erőforrás eléréséhez.</a:t>
            </a:r>
          </a:p>
          <a:p>
            <a:r>
              <a:rPr lang="hu-HU" dirty="0"/>
              <a:t>@</a:t>
            </a:r>
            <a:r>
              <a:rPr lang="hu-HU" dirty="0" err="1"/>
              <a:t>Produces</a:t>
            </a:r>
            <a:r>
              <a:rPr lang="hu-HU" dirty="0"/>
              <a:t>: </a:t>
            </a:r>
            <a:endParaRPr lang="hu-HU" dirty="0" smtClean="0"/>
          </a:p>
          <a:p>
            <a:pPr lvl="1"/>
            <a:r>
              <a:rPr lang="hu-HU" dirty="0" smtClean="0"/>
              <a:t>megadja </a:t>
            </a:r>
            <a:r>
              <a:rPr lang="hu-HU" dirty="0"/>
              <a:t>a válasz MIME típusát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5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JAX-RS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@</a:t>
            </a:r>
            <a:r>
              <a:rPr lang="hu-HU" dirty="0" err="1"/>
              <a:t>Consumes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 a HTTP kérés </a:t>
            </a:r>
            <a:r>
              <a:rPr lang="hu-HU" dirty="0" err="1"/>
              <a:t>accept</a:t>
            </a:r>
            <a:r>
              <a:rPr lang="hu-HU" dirty="0"/>
              <a:t> paraméterét állítja be, amivel szabályozhatjuk, hogy az adott erőforrásunk milyen típusú adatot fogad el.</a:t>
            </a:r>
          </a:p>
          <a:p>
            <a:r>
              <a:rPr lang="hu-HU" dirty="0"/>
              <a:t>@</a:t>
            </a:r>
            <a:r>
              <a:rPr lang="hu-HU" dirty="0" err="1"/>
              <a:t>PathParam</a:t>
            </a:r>
            <a:r>
              <a:rPr lang="hu-HU" dirty="0"/>
              <a:t>, @</a:t>
            </a:r>
            <a:r>
              <a:rPr lang="hu-HU" dirty="0" err="1"/>
              <a:t>QueryParam</a:t>
            </a:r>
            <a:r>
              <a:rPr lang="hu-HU" dirty="0"/>
              <a:t>, @</a:t>
            </a:r>
            <a:r>
              <a:rPr lang="hu-HU" dirty="0" err="1"/>
              <a:t>HeaderParam</a:t>
            </a:r>
            <a:r>
              <a:rPr lang="hu-HU" dirty="0"/>
              <a:t>, @</a:t>
            </a:r>
            <a:r>
              <a:rPr lang="hu-HU" dirty="0" err="1"/>
              <a:t>CookieParam</a:t>
            </a:r>
            <a:r>
              <a:rPr lang="hu-HU" dirty="0"/>
              <a:t>, @</a:t>
            </a:r>
            <a:r>
              <a:rPr lang="hu-HU" dirty="0" err="1"/>
              <a:t>MatrixParam</a:t>
            </a:r>
            <a:r>
              <a:rPr lang="hu-HU" dirty="0"/>
              <a:t>, @</a:t>
            </a:r>
            <a:r>
              <a:rPr lang="hu-HU" dirty="0" err="1"/>
              <a:t>FormParam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specifikálja a paraméter forrását</a:t>
            </a:r>
            <a:r>
              <a:rPr lang="hu-HU" dirty="0" smtClean="0"/>
              <a:t>.</a:t>
            </a:r>
          </a:p>
          <a:p>
            <a:r>
              <a:rPr lang="hu-HU" dirty="0"/>
              <a:t>@</a:t>
            </a:r>
            <a:r>
              <a:rPr lang="hu-HU" dirty="0" err="1" smtClean="0"/>
              <a:t>ApplicationPath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context</a:t>
            </a:r>
            <a:r>
              <a:rPr lang="hu-HU" dirty="0" smtClean="0"/>
              <a:t> </a:t>
            </a:r>
            <a:r>
              <a:rPr lang="hu-HU" dirty="0" err="1" smtClean="0"/>
              <a:t>root</a:t>
            </a:r>
            <a:r>
              <a:rPr lang="hu-HU" dirty="0" smtClean="0"/>
              <a:t> megadás</a:t>
            </a: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55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/>
              <a:t>W</a:t>
            </a:r>
            <a:r>
              <a:rPr lang="hu-HU" dirty="0" err="1" smtClean="0"/>
              <a:t>ebservice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Alkalmazások </a:t>
            </a:r>
            <a:r>
              <a:rPr lang="hu-HU" dirty="0"/>
              <a:t>közötti </a:t>
            </a:r>
            <a:r>
              <a:rPr lang="hu-HU" dirty="0" smtClean="0"/>
              <a:t>adatcserére</a:t>
            </a:r>
          </a:p>
          <a:p>
            <a:r>
              <a:rPr lang="hu-HU" dirty="0" smtClean="0"/>
              <a:t>HTTP protokoll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5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Típusok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hu-HU" dirty="0" smtClean="0"/>
              <a:t>JAX-RPC</a:t>
            </a:r>
          </a:p>
          <a:p>
            <a:r>
              <a:rPr lang="hu-HU" dirty="0"/>
              <a:t> </a:t>
            </a:r>
            <a:r>
              <a:rPr lang="hu-HU" dirty="0" smtClean="0"/>
              <a:t>JAX-WS(JAX-RPC 2.0)</a:t>
            </a:r>
          </a:p>
          <a:p>
            <a:r>
              <a:rPr lang="hu-HU" dirty="0"/>
              <a:t> </a:t>
            </a:r>
            <a:r>
              <a:rPr lang="hu-HU" dirty="0" smtClean="0"/>
              <a:t>JAX-RS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92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JAX-RPC </a:t>
            </a:r>
            <a:r>
              <a:rPr lang="hu-HU" dirty="0" smtClean="0"/>
              <a:t>és JAX-WS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Azonosság</a:t>
            </a:r>
          </a:p>
          <a:p>
            <a:pPr lvl="1"/>
            <a:r>
              <a:rPr lang="hu-HU" dirty="0" smtClean="0"/>
              <a:t>Metódus nevek</a:t>
            </a:r>
          </a:p>
          <a:p>
            <a:pPr lvl="1"/>
            <a:r>
              <a:rPr lang="hu-HU" dirty="0" smtClean="0"/>
              <a:t>RMI a web szolgáltatás felett</a:t>
            </a:r>
          </a:p>
          <a:p>
            <a:pPr lvl="1"/>
            <a:r>
              <a:rPr lang="hu-HU" dirty="0" smtClean="0"/>
              <a:t>T</a:t>
            </a:r>
            <a:r>
              <a:rPr lang="fr-FR" dirty="0" smtClean="0"/>
              <a:t>ámogatják </a:t>
            </a:r>
            <a:r>
              <a:rPr lang="fr-FR" dirty="0"/>
              <a:t>a SOAP 1.1-t, HTTP </a:t>
            </a:r>
            <a:r>
              <a:rPr lang="fr-FR" dirty="0" smtClean="0"/>
              <a:t>1.1-et</a:t>
            </a:r>
            <a:endParaRPr lang="hu-HU" dirty="0" smtClean="0"/>
          </a:p>
          <a:p>
            <a:r>
              <a:rPr lang="hu-HU" dirty="0" smtClean="0"/>
              <a:t>Különbség</a:t>
            </a:r>
          </a:p>
          <a:p>
            <a:pPr lvl="1"/>
            <a:r>
              <a:rPr lang="hu-HU" dirty="0" smtClean="0"/>
              <a:t>JAX-WS proxy </a:t>
            </a:r>
            <a:r>
              <a:rPr lang="hu-HU" dirty="0"/>
              <a:t>hivatkozhat WSDL </a:t>
            </a:r>
            <a:r>
              <a:rPr lang="hu-HU" dirty="0" err="1"/>
              <a:t>url-re</a:t>
            </a:r>
            <a:r>
              <a:rPr lang="hu-HU" dirty="0"/>
              <a:t> is, nemcsak WSDL file-ra </a:t>
            </a:r>
            <a:endParaRPr lang="hu-HU" dirty="0" smtClean="0"/>
          </a:p>
          <a:p>
            <a:pPr lvl="1"/>
            <a:r>
              <a:rPr lang="pt-BR" dirty="0"/>
              <a:t>JAX-WS támogatja a SOAP </a:t>
            </a:r>
            <a:r>
              <a:rPr lang="pt-BR" dirty="0" smtClean="0"/>
              <a:t>1.2-t</a:t>
            </a:r>
            <a:endParaRPr lang="hu-HU" dirty="0" smtClean="0"/>
          </a:p>
          <a:p>
            <a:pPr lvl="1"/>
            <a:r>
              <a:rPr lang="pt-BR" dirty="0"/>
              <a:t>AX-WS nem támogatja a WSDL 2.0-t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369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JAX-RPC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RMI a web szolgáltatás felett</a:t>
            </a:r>
          </a:p>
          <a:p>
            <a:endParaRPr lang="hu-HU" dirty="0"/>
          </a:p>
        </p:txBody>
      </p:sp>
      <p:pic>
        <p:nvPicPr>
          <p:cNvPr id="1028" name="Picture 4" descr="http://docs.oracle.com/cd/E17802_01/j2ee/j2ee/1.4/docs/tutorial-update2/doc/images/jaxrpc-myHelloServiceApp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27" y="1858871"/>
            <a:ext cx="4797761" cy="220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8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SOAP </a:t>
            </a:r>
            <a:r>
              <a:rPr lang="hu-HU" dirty="0"/>
              <a:t>stílusok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RPC </a:t>
            </a:r>
            <a:endParaRPr lang="hu-HU" dirty="0" smtClean="0"/>
          </a:p>
          <a:p>
            <a:pPr lvl="1"/>
            <a:r>
              <a:rPr lang="hu-HU" dirty="0" err="1" smtClean="0"/>
              <a:t>encoded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literal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Document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encoded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literal</a:t>
            </a:r>
            <a:r>
              <a:rPr lang="hu-HU" dirty="0" smtClean="0"/>
              <a:t> </a:t>
            </a:r>
          </a:p>
          <a:p>
            <a:pPr lvl="1"/>
            <a:r>
              <a:rPr lang="hu-HU" dirty="0" err="1" smtClean="0"/>
              <a:t>literal</a:t>
            </a:r>
            <a:r>
              <a:rPr lang="hu-HU" dirty="0" smtClean="0"/>
              <a:t> </a:t>
            </a:r>
            <a:r>
              <a:rPr lang="hu-HU" dirty="0" err="1"/>
              <a:t>wrapped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05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JAX-WS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@</a:t>
            </a:r>
            <a:r>
              <a:rPr lang="hu-HU" dirty="0" err="1" smtClean="0"/>
              <a:t>WebService</a:t>
            </a:r>
            <a:r>
              <a:rPr lang="hu-HU" dirty="0" smtClean="0"/>
              <a:t> az </a:t>
            </a:r>
            <a:r>
              <a:rPr lang="hu-HU" dirty="0" err="1" smtClean="0"/>
              <a:t>endpointInterface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 smtClean="0"/>
              <a:t>WebMethod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 smtClean="0"/>
              <a:t>WebParam</a:t>
            </a:r>
            <a:endParaRPr lang="hu-HU" dirty="0" smtClean="0"/>
          </a:p>
          <a:p>
            <a:r>
              <a:rPr lang="hu-HU" dirty="0"/>
              <a:t>@</a:t>
            </a:r>
            <a:r>
              <a:rPr lang="hu-HU" dirty="0" err="1" smtClean="0"/>
              <a:t>WebResult</a:t>
            </a:r>
            <a:endParaRPr lang="hu-HU" dirty="0" smtClean="0"/>
          </a:p>
          <a:p>
            <a:r>
              <a:rPr lang="hu-HU" dirty="0" smtClean="0"/>
              <a:t>Implementálható </a:t>
            </a:r>
            <a:r>
              <a:rPr lang="hu-HU" dirty="0" err="1" smtClean="0"/>
              <a:t>EJB-vel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60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JAX-RS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Metódusok HTTP hívásokhoz vannak </a:t>
            </a:r>
            <a:r>
              <a:rPr lang="hu-HU" dirty="0" err="1" smtClean="0"/>
              <a:t>bindolva</a:t>
            </a:r>
            <a:endParaRPr lang="hu-HU" dirty="0" smtClean="0"/>
          </a:p>
          <a:p>
            <a:r>
              <a:rPr lang="hu-HU" dirty="0" smtClean="0"/>
              <a:t>Használja a teljes </a:t>
            </a:r>
            <a:r>
              <a:rPr lang="hu-HU" dirty="0" err="1" smtClean="0"/>
              <a:t>protocolt</a:t>
            </a:r>
            <a:endParaRPr lang="hu-HU" dirty="0" smtClean="0"/>
          </a:p>
          <a:p>
            <a:r>
              <a:rPr lang="hu-HU" dirty="0" err="1" smtClean="0"/>
              <a:t>Routingolható</a:t>
            </a:r>
            <a:endParaRPr lang="hu-HU" dirty="0" smtClean="0"/>
          </a:p>
          <a:p>
            <a:r>
              <a:rPr lang="hu-HU" dirty="0" smtClean="0"/>
              <a:t>Cache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45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JAX-RS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Picture 2" descr="http://www.coppermine.jp/docs/programming/jax-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59" y="1599642"/>
            <a:ext cx="6190435" cy="22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3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203</Words>
  <Application>Microsoft Office PowerPoint</Application>
  <PresentationFormat>Diavetítés a képernyőre (16:9 oldalarány)</PresentationFormat>
  <Paragraphs>54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PowerPoint bemutató</vt:lpstr>
      <vt:lpstr> Webservice</vt:lpstr>
      <vt:lpstr> Típusok</vt:lpstr>
      <vt:lpstr> JAX-RPC és JAX-WS</vt:lpstr>
      <vt:lpstr> JAX-RPC</vt:lpstr>
      <vt:lpstr> SOAP stílusok</vt:lpstr>
      <vt:lpstr> JAX-WS</vt:lpstr>
      <vt:lpstr> JAX-RS</vt:lpstr>
      <vt:lpstr> JAX-RS</vt:lpstr>
      <vt:lpstr> JAX-RS</vt:lpstr>
      <vt:lpstr> JAX-RS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87</cp:revision>
  <dcterms:created xsi:type="dcterms:W3CDTF">2015-01-25T18:30:45Z</dcterms:created>
  <dcterms:modified xsi:type="dcterms:W3CDTF">2015-11-27T11:31:54Z</dcterms:modified>
</cp:coreProperties>
</file>