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75711-008A-44DA-88BD-E3A055973083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04434-BE66-4F5E-B932-BD5042BBF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20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71F9EA5-A7A2-4733-95BB-3A151E0B4959}" type="datetime2">
              <a:rPr lang="hu-HU" smtClean="0"/>
              <a:t>csütörtök, 2015. október 15.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445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 smtClean="0"/>
              <a:t>Maven</a:t>
            </a:r>
            <a:r>
              <a:rPr lang="hu-HU" dirty="0" smtClean="0"/>
              <a:t> - POM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8708"/>
            <a:ext cx="7886700" cy="994172"/>
          </a:xfrm>
        </p:spPr>
        <p:txBody>
          <a:bodyPr/>
          <a:lstStyle/>
          <a:p>
            <a:r>
              <a:rPr lang="hu-HU" dirty="0" smtClean="0"/>
              <a:t>Multi </a:t>
            </a:r>
            <a:r>
              <a:rPr lang="hu-HU" dirty="0" err="1" smtClean="0"/>
              <a:t>module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két kapcsolat </a:t>
            </a:r>
            <a:r>
              <a:rPr lang="hu-HU" dirty="0" smtClean="0"/>
              <a:t>általában együtt </a:t>
            </a:r>
            <a:r>
              <a:rPr lang="hu-HU" dirty="0"/>
              <a:t>valósul meg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2757398" y="1858871"/>
            <a:ext cx="1490566" cy="585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20" dirty="0"/>
              <a:t>Parent POM</a:t>
            </a:r>
            <a:endParaRPr lang="hu-HU" sz="1620" dirty="0"/>
          </a:p>
        </p:txBody>
      </p:sp>
      <p:sp>
        <p:nvSpPr>
          <p:cNvPr id="14" name="Téglalap 13"/>
          <p:cNvSpPr/>
          <p:nvPr/>
        </p:nvSpPr>
        <p:spPr>
          <a:xfrm>
            <a:off x="4118349" y="2727932"/>
            <a:ext cx="1490566" cy="585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20" dirty="0"/>
              <a:t>ModuleX POM</a:t>
            </a:r>
            <a:endParaRPr lang="hu-HU" sz="1620" dirty="0"/>
          </a:p>
        </p:txBody>
      </p:sp>
      <p:sp>
        <p:nvSpPr>
          <p:cNvPr id="15" name="Téglalap 14"/>
          <p:cNvSpPr/>
          <p:nvPr/>
        </p:nvSpPr>
        <p:spPr>
          <a:xfrm>
            <a:off x="4118349" y="3596992"/>
            <a:ext cx="1490566" cy="585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20" dirty="0"/>
              <a:t>ModuleY POM</a:t>
            </a:r>
            <a:endParaRPr lang="hu-HU" sz="1620" dirty="0"/>
          </a:p>
        </p:txBody>
      </p:sp>
      <p:cxnSp>
        <p:nvCxnSpPr>
          <p:cNvPr id="16" name="Egyenes összekötő 7"/>
          <p:cNvCxnSpPr>
            <a:stCxn id="13" idx="2"/>
            <a:endCxn id="14" idx="1"/>
          </p:cNvCxnSpPr>
          <p:nvPr/>
        </p:nvCxnSpPr>
        <p:spPr>
          <a:xfrm rot="16200000" flipH="1">
            <a:off x="3522249" y="2424357"/>
            <a:ext cx="576534" cy="615668"/>
          </a:xfrm>
          <a:prstGeom prst="bentConnector2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7"/>
          <p:cNvCxnSpPr>
            <a:stCxn id="13" idx="2"/>
            <a:endCxn id="15" idx="1"/>
          </p:cNvCxnSpPr>
          <p:nvPr/>
        </p:nvCxnSpPr>
        <p:spPr>
          <a:xfrm rot="16200000" flipH="1">
            <a:off x="3087718" y="2858888"/>
            <a:ext cx="1445594" cy="615668"/>
          </a:xfrm>
          <a:prstGeom prst="bentConnector2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/>
          <p:cNvSpPr txBox="1"/>
          <p:nvPr/>
        </p:nvSpPr>
        <p:spPr>
          <a:xfrm>
            <a:off x="2174078" y="3184944"/>
            <a:ext cx="1312347" cy="5909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sz="1620" dirty="0">
                <a:solidFill>
                  <a:schemeClr val="accent1"/>
                </a:solidFill>
              </a:rPr>
              <a:t>&lt;&lt;modules&gt;&gt;</a:t>
            </a:r>
            <a:endParaRPr lang="hu-HU" sz="1620" dirty="0">
              <a:solidFill>
                <a:schemeClr val="accent1"/>
              </a:solidFill>
            </a:endParaRPr>
          </a:p>
        </p:txBody>
      </p:sp>
      <p:cxnSp>
        <p:nvCxnSpPr>
          <p:cNvPr id="19" name="Egyenes összekötő 7"/>
          <p:cNvCxnSpPr>
            <a:stCxn id="14" idx="3"/>
            <a:endCxn id="13" idx="3"/>
          </p:cNvCxnSpPr>
          <p:nvPr/>
        </p:nvCxnSpPr>
        <p:spPr>
          <a:xfrm flipH="1" flipV="1">
            <a:off x="4247964" y="2151398"/>
            <a:ext cx="1360951" cy="869061"/>
          </a:xfrm>
          <a:prstGeom prst="bentConnector3">
            <a:avLst>
              <a:gd name="adj1" fmla="val -37553"/>
            </a:avLst>
          </a:prstGeom>
          <a:ln w="2540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7"/>
          <p:cNvCxnSpPr>
            <a:stCxn id="15" idx="3"/>
            <a:endCxn id="13" idx="3"/>
          </p:cNvCxnSpPr>
          <p:nvPr/>
        </p:nvCxnSpPr>
        <p:spPr>
          <a:xfrm flipH="1" flipV="1">
            <a:off x="4247964" y="2151398"/>
            <a:ext cx="1360951" cy="1738121"/>
          </a:xfrm>
          <a:prstGeom prst="bentConnector3">
            <a:avLst>
              <a:gd name="adj1" fmla="val -37794"/>
            </a:avLst>
          </a:prstGeom>
          <a:ln w="2540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/>
          <p:cNvSpPr txBox="1"/>
          <p:nvPr/>
        </p:nvSpPr>
        <p:spPr>
          <a:xfrm>
            <a:off x="6111170" y="2419728"/>
            <a:ext cx="1312347" cy="3416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sz="1620" dirty="0">
                <a:solidFill>
                  <a:srgbClr val="92D050"/>
                </a:solidFill>
              </a:rPr>
              <a:t>&lt;&lt;parent&gt;&gt;</a:t>
            </a:r>
            <a:endParaRPr lang="hu-HU" sz="162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2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40545"/>
            <a:ext cx="7886700" cy="994172"/>
          </a:xfrm>
        </p:spPr>
        <p:txBody>
          <a:bodyPr/>
          <a:lstStyle/>
          <a:p>
            <a:r>
              <a:rPr lang="hu-HU" dirty="0"/>
              <a:t>Sablonok - </a:t>
            </a:r>
            <a:r>
              <a:rPr lang="hu-HU" dirty="0" err="1" smtClean="0"/>
              <a:t>archetype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Előre elkészített project vázak</a:t>
            </a:r>
          </a:p>
          <a:p>
            <a:pPr lvl="1"/>
            <a:r>
              <a:rPr lang="hu-HU" dirty="0" smtClean="0"/>
              <a:t>Könyvtárstruktúra</a:t>
            </a:r>
          </a:p>
          <a:p>
            <a:pPr lvl="1"/>
            <a:r>
              <a:rPr lang="hu-HU" dirty="0" smtClean="0"/>
              <a:t>Függőségek</a:t>
            </a:r>
          </a:p>
          <a:p>
            <a:pPr lvl="1"/>
            <a:r>
              <a:rPr lang="hu-HU" dirty="0" err="1" smtClean="0"/>
              <a:t>Pluginok</a:t>
            </a:r>
            <a:endParaRPr lang="hu-HU" dirty="0" smtClean="0"/>
          </a:p>
          <a:p>
            <a:pPr lvl="1"/>
            <a:r>
              <a:rPr lang="hu-HU" dirty="0" smtClean="0"/>
              <a:t>Konfigurációs fájlok</a:t>
            </a:r>
          </a:p>
          <a:p>
            <a:r>
              <a:rPr lang="hu-HU" dirty="0" smtClean="0"/>
              <a:t>Általában valamilyen technológiát támogat</a:t>
            </a:r>
          </a:p>
          <a:p>
            <a:r>
              <a:rPr lang="hu-HU" dirty="0" smtClean="0"/>
              <a:t>Magunk is készíthetünk </a:t>
            </a:r>
          </a:p>
          <a:p>
            <a:pPr marL="41148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77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1020"/>
            <a:ext cx="7886700" cy="994172"/>
          </a:xfrm>
        </p:spPr>
        <p:txBody>
          <a:bodyPr/>
          <a:lstStyle/>
          <a:p>
            <a:r>
              <a:rPr lang="hu-HU" dirty="0"/>
              <a:t>Sablonok - </a:t>
            </a:r>
            <a:r>
              <a:rPr lang="hu-HU" dirty="0" err="1" smtClean="0"/>
              <a:t>archetype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Használat</a:t>
            </a:r>
          </a:p>
          <a:p>
            <a:pPr lvl="1"/>
            <a:r>
              <a:rPr lang="hu-HU" sz="2160" dirty="0" err="1"/>
              <a:t>archetype</a:t>
            </a:r>
            <a:r>
              <a:rPr lang="hu-HU" sz="2160" dirty="0"/>
              <a:t>:</a:t>
            </a:r>
            <a:r>
              <a:rPr lang="hu-HU" sz="2160" dirty="0" err="1"/>
              <a:t>generate</a:t>
            </a:r>
            <a:endParaRPr lang="hu-HU" sz="2160" dirty="0"/>
          </a:p>
          <a:p>
            <a:r>
              <a:rPr lang="hu-HU" dirty="0" smtClean="0"/>
              <a:t>Készítése</a:t>
            </a:r>
          </a:p>
          <a:p>
            <a:pPr lvl="1"/>
            <a:r>
              <a:rPr lang="hu-HU" dirty="0" err="1"/>
              <a:t>archetype</a:t>
            </a:r>
            <a:r>
              <a:rPr lang="hu-HU" dirty="0"/>
              <a:t>:</a:t>
            </a:r>
            <a:r>
              <a:rPr lang="hu-HU" dirty="0" err="1"/>
              <a:t>create-from-project</a:t>
            </a:r>
            <a:endParaRPr lang="hu-HU" dirty="0"/>
          </a:p>
          <a:p>
            <a:endParaRPr lang="hu-HU" dirty="0" smtClean="0"/>
          </a:p>
          <a:p>
            <a:pPr marL="41148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071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11970"/>
            <a:ext cx="7886700" cy="994172"/>
          </a:xfrm>
        </p:spPr>
        <p:txBody>
          <a:bodyPr/>
          <a:lstStyle/>
          <a:p>
            <a:r>
              <a:rPr lang="hu-HU" dirty="0" err="1" smtClean="0"/>
              <a:t>Archetype</a:t>
            </a:r>
            <a:r>
              <a:rPr lang="hu-HU" dirty="0" smtClean="0"/>
              <a:t> használat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mvn</a:t>
            </a:r>
            <a:r>
              <a:rPr lang="hu-HU" dirty="0"/>
              <a:t> </a:t>
            </a:r>
            <a:r>
              <a:rPr lang="hu-HU" dirty="0" err="1"/>
              <a:t>archetype</a:t>
            </a:r>
            <a:r>
              <a:rPr lang="hu-HU" dirty="0"/>
              <a:t>:</a:t>
            </a:r>
            <a:r>
              <a:rPr lang="hu-HU" dirty="0" err="1"/>
              <a:t>generate</a:t>
            </a:r>
            <a:r>
              <a:rPr lang="hu-HU" dirty="0"/>
              <a:t> </a:t>
            </a:r>
            <a:endParaRPr lang="hu-HU" dirty="0" smtClean="0"/>
          </a:p>
          <a:p>
            <a:pPr marL="0" indent="0">
              <a:buNone/>
            </a:pPr>
            <a:r>
              <a:rPr lang="hu-HU" dirty="0" err="1" smtClean="0"/>
              <a:t>-</a:t>
            </a:r>
            <a:r>
              <a:rPr lang="hu-HU" dirty="0" err="1" smtClean="0"/>
              <a:t>DgroupId</a:t>
            </a:r>
            <a:r>
              <a:rPr lang="hu-HU" dirty="0" smtClean="0"/>
              <a:t>=</a:t>
            </a:r>
            <a:r>
              <a:rPr lang="hu-HU" dirty="0" err="1" smtClean="0"/>
              <a:t>hu.neuron.java</a:t>
            </a:r>
            <a:r>
              <a:rPr lang="hu-HU" dirty="0" smtClean="0"/>
              <a:t> </a:t>
            </a:r>
          </a:p>
          <a:p>
            <a:pPr marL="0" indent="0">
              <a:buNone/>
            </a:pPr>
            <a:r>
              <a:rPr lang="hu-HU" dirty="0" err="1" smtClean="0"/>
              <a:t>-</a:t>
            </a:r>
            <a:r>
              <a:rPr lang="hu-HU" dirty="0" err="1" smtClean="0"/>
              <a:t>DartifactId</a:t>
            </a:r>
            <a:r>
              <a:rPr lang="hu-HU" dirty="0" smtClean="0"/>
              <a:t>=</a:t>
            </a:r>
            <a:r>
              <a:rPr lang="hu-HU" dirty="0" err="1" smtClean="0"/>
              <a:t>app</a:t>
            </a:r>
            <a:r>
              <a:rPr lang="hu-HU" dirty="0" smtClean="0"/>
              <a:t> </a:t>
            </a:r>
          </a:p>
          <a:p>
            <a:pPr marL="0" indent="0">
              <a:buNone/>
            </a:pPr>
            <a:r>
              <a:rPr lang="hu-HU" dirty="0" err="1" smtClean="0"/>
              <a:t>-</a:t>
            </a:r>
            <a:r>
              <a:rPr lang="hu-HU" dirty="0" err="1"/>
              <a:t>DarchetypeArtifactId</a:t>
            </a:r>
            <a:r>
              <a:rPr lang="hu-HU" dirty="0"/>
              <a:t>=</a:t>
            </a:r>
            <a:r>
              <a:rPr lang="hu-HU" dirty="0" err="1"/>
              <a:t>maven-archetype-quickstart</a:t>
            </a:r>
            <a:r>
              <a:rPr lang="hu-HU" dirty="0"/>
              <a:t> </a:t>
            </a:r>
            <a:endParaRPr lang="hu-HU" dirty="0" smtClean="0"/>
          </a:p>
          <a:p>
            <a:pPr marL="0" indent="0">
              <a:buNone/>
            </a:pPr>
            <a:r>
              <a:rPr lang="hu-HU" dirty="0" err="1" smtClean="0"/>
              <a:t>-</a:t>
            </a:r>
            <a:r>
              <a:rPr lang="hu-HU" dirty="0" err="1"/>
              <a:t>DinteractiveMode</a:t>
            </a:r>
            <a:r>
              <a:rPr lang="hu-HU" dirty="0"/>
              <a:t>=</a:t>
            </a:r>
            <a:r>
              <a:rPr lang="hu-HU" dirty="0" err="1"/>
              <a:t>false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269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9595"/>
            <a:ext cx="7886700" cy="994172"/>
          </a:xfrm>
        </p:spPr>
        <p:txBody>
          <a:bodyPr/>
          <a:lstStyle/>
          <a:p>
            <a:r>
              <a:rPr lang="hu-HU" dirty="0"/>
              <a:t>T</a:t>
            </a:r>
            <a:r>
              <a:rPr lang="hu-HU" dirty="0" smtClean="0"/>
              <a:t>elepítés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Töltsük le és csomagoljuk ki</a:t>
            </a:r>
            <a:endParaRPr lang="hu-HU" dirty="0"/>
          </a:p>
          <a:p>
            <a:pPr lvl="1"/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maven.apache.org/download.cgi</a:t>
            </a:r>
            <a:endParaRPr lang="hu-HU" dirty="0" smtClean="0"/>
          </a:p>
          <a:p>
            <a:r>
              <a:rPr lang="hu-HU" dirty="0"/>
              <a:t>A …/</a:t>
            </a:r>
            <a:r>
              <a:rPr lang="hu-HU" dirty="0" smtClean="0"/>
              <a:t>apache-maven-3.3.3\bin könyvtárat tegyük fel a </a:t>
            </a:r>
            <a:r>
              <a:rPr lang="hu-HU" dirty="0" err="1" smtClean="0"/>
              <a:t>PATH-ra</a:t>
            </a:r>
            <a:endParaRPr lang="hu-HU" dirty="0" smtClean="0"/>
          </a:p>
          <a:p>
            <a:r>
              <a:rPr lang="hu-HU" dirty="0" smtClean="0"/>
              <a:t>A JAVA_HOME környezeti változó állítsuk be a </a:t>
            </a:r>
            <a:r>
              <a:rPr lang="hu-HU" dirty="0" err="1" smtClean="0"/>
              <a:t>JDK-ra</a:t>
            </a:r>
            <a:endParaRPr lang="hu-HU" dirty="0" smtClean="0"/>
          </a:p>
          <a:p>
            <a:r>
              <a:rPr lang="hu-HU" dirty="0" smtClean="0"/>
              <a:t>MAVEN_OPTS környezeti változóban adjuk mennyi memóriát használjon </a:t>
            </a:r>
            <a:r>
              <a:rPr lang="hu-HU" dirty="0"/>
              <a:t>-Xms256m -</a:t>
            </a:r>
            <a:r>
              <a:rPr lang="hu-HU" dirty="0" smtClean="0"/>
              <a:t>Xmx512m</a:t>
            </a:r>
          </a:p>
          <a:p>
            <a:r>
              <a:rPr lang="hu-HU" dirty="0" smtClean="0"/>
              <a:t>Próba: </a:t>
            </a:r>
            <a:r>
              <a:rPr lang="hu-HU" dirty="0" err="1" smtClean="0"/>
              <a:t>mvn</a:t>
            </a:r>
            <a:r>
              <a:rPr lang="hu-HU" dirty="0" smtClean="0"/>
              <a:t> </a:t>
            </a:r>
            <a:r>
              <a:rPr lang="hu-HU" dirty="0" err="1" smtClean="0"/>
              <a:t>-</a:t>
            </a:r>
            <a:r>
              <a:rPr lang="hu-HU" dirty="0" err="1"/>
              <a:t>version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0024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78645"/>
            <a:ext cx="7886700" cy="994172"/>
          </a:xfrm>
        </p:spPr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Verziókezelés </a:t>
            </a:r>
          </a:p>
          <a:p>
            <a:r>
              <a:rPr lang="hu-HU" dirty="0" smtClean="0"/>
              <a:t>Fordítás </a:t>
            </a:r>
          </a:p>
          <a:p>
            <a:r>
              <a:rPr lang="hu-HU" dirty="0" smtClean="0"/>
              <a:t>Tesztelés </a:t>
            </a:r>
          </a:p>
          <a:p>
            <a:r>
              <a:rPr lang="hu-HU" dirty="0" smtClean="0"/>
              <a:t>Dokumentáció </a:t>
            </a:r>
            <a:r>
              <a:rPr lang="hu-HU" dirty="0"/>
              <a:t>generálás </a:t>
            </a:r>
            <a:endParaRPr lang="hu-HU" dirty="0" smtClean="0"/>
          </a:p>
          <a:p>
            <a:r>
              <a:rPr lang="hu-HU" dirty="0" smtClean="0"/>
              <a:t>Csomagolás </a:t>
            </a:r>
          </a:p>
          <a:p>
            <a:r>
              <a:rPr lang="hu-HU" dirty="0" smtClean="0"/>
              <a:t>Telepítés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729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8761" y="511970"/>
            <a:ext cx="7886700" cy="994172"/>
          </a:xfrm>
        </p:spPr>
        <p:txBody>
          <a:bodyPr>
            <a:normAutofit/>
          </a:bodyPr>
          <a:lstStyle/>
          <a:p>
            <a:pPr lvl="0"/>
            <a:r>
              <a:rPr lang="hu-HU" dirty="0"/>
              <a:t>Project Management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18761" y="1340413"/>
            <a:ext cx="7406640" cy="3394472"/>
          </a:xfrm>
        </p:spPr>
        <p:txBody>
          <a:bodyPr/>
          <a:lstStyle/>
          <a:p>
            <a:r>
              <a:rPr lang="hu-HU" dirty="0" smtClean="0"/>
              <a:t>Teljes </a:t>
            </a:r>
            <a:r>
              <a:rPr lang="hu-HU" dirty="0"/>
              <a:t>életcikluson át kezeli a projektet</a:t>
            </a:r>
            <a:endParaRPr lang="hu-HU" dirty="0" smtClean="0"/>
          </a:p>
          <a:p>
            <a:r>
              <a:rPr lang="hu-HU" dirty="0"/>
              <a:t>Konvenció konfiguráció helyett</a:t>
            </a:r>
          </a:p>
          <a:p>
            <a:r>
              <a:rPr lang="hu-HU" dirty="0" smtClean="0"/>
              <a:t>Deklaratív (A lényeg a Mit? </a:t>
            </a:r>
            <a:r>
              <a:rPr lang="hu-HU" dirty="0"/>
              <a:t>n</a:t>
            </a:r>
            <a:r>
              <a:rPr lang="hu-HU" dirty="0" smtClean="0"/>
              <a:t>em a Hogyan?)</a:t>
            </a:r>
            <a:endParaRPr lang="hu-HU" dirty="0"/>
          </a:p>
          <a:p>
            <a:r>
              <a:rPr lang="hu-HU" dirty="0" smtClean="0"/>
              <a:t>Újrafelhasználhatóság</a:t>
            </a:r>
            <a:endParaRPr lang="hu-HU" dirty="0"/>
          </a:p>
          <a:p>
            <a:r>
              <a:rPr lang="hu-HU" dirty="0"/>
              <a:t>Függőségek </a:t>
            </a:r>
            <a:r>
              <a:rPr lang="hu-HU" dirty="0" smtClean="0"/>
              <a:t>kezelése</a:t>
            </a:r>
          </a:p>
          <a:p>
            <a:r>
              <a:rPr lang="hu-HU" dirty="0" err="1" smtClean="0"/>
              <a:t>Pluginolt</a:t>
            </a:r>
            <a:r>
              <a:rPr lang="hu-HU" dirty="0"/>
              <a:t> architektúra</a:t>
            </a:r>
          </a:p>
          <a:p>
            <a:pPr marL="41148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42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78645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/>
              <a:t>POM - Projekt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 smtClean="0"/>
              <a:t>Model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XML–alapú konfiguráció</a:t>
            </a:r>
          </a:p>
          <a:p>
            <a:r>
              <a:rPr lang="hu-HU" dirty="0" smtClean="0"/>
              <a:t>Meta adatok </a:t>
            </a:r>
          </a:p>
          <a:p>
            <a:r>
              <a:rPr lang="hu-HU" dirty="0" smtClean="0"/>
              <a:t>Függőségek </a:t>
            </a:r>
          </a:p>
          <a:p>
            <a:r>
              <a:rPr lang="hu-HU" dirty="0" smtClean="0"/>
              <a:t>Beállítások </a:t>
            </a:r>
          </a:p>
        </p:txBody>
      </p:sp>
    </p:spTree>
    <p:extLst>
      <p:ext uri="{BB962C8B-B14F-4D97-AF65-F5344CB8AC3E}">
        <p14:creationId xmlns:p14="http://schemas.microsoft.com/office/powerpoint/2010/main" val="109027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1020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/>
              <a:t>POM - Projekt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 smtClean="0"/>
              <a:t>Model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Project azonosítása</a:t>
            </a:r>
          </a:p>
          <a:p>
            <a:pPr lvl="1"/>
            <a:r>
              <a:rPr lang="hu-HU" dirty="0" err="1"/>
              <a:t>groupId</a:t>
            </a:r>
            <a:r>
              <a:rPr lang="hu-HU" dirty="0"/>
              <a:t>	</a:t>
            </a:r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örökölhető</a:t>
            </a:r>
          </a:p>
          <a:p>
            <a:pPr lvl="1"/>
            <a:r>
              <a:rPr lang="hu-HU" dirty="0" err="1"/>
              <a:t>artifactId</a:t>
            </a:r>
            <a:r>
              <a:rPr lang="hu-HU" dirty="0"/>
              <a:t>	</a:t>
            </a:r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kötelező</a:t>
            </a:r>
          </a:p>
          <a:p>
            <a:pPr lvl="1"/>
            <a:r>
              <a:rPr lang="hu-HU" dirty="0"/>
              <a:t>version	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örökölhető</a:t>
            </a:r>
          </a:p>
          <a:p>
            <a:r>
              <a:rPr lang="hu-HU" dirty="0" smtClean="0"/>
              <a:t>Példa: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en-US" dirty="0" smtClean="0"/>
              <a:t>&lt;</a:t>
            </a:r>
            <a:r>
              <a:rPr lang="en-US" dirty="0" err="1"/>
              <a:t>groupId</a:t>
            </a:r>
            <a:r>
              <a:rPr lang="en-US" dirty="0"/>
              <a:t>&gt;org.apache.logging.log4j&lt;/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artifactId</a:t>
            </a:r>
            <a:r>
              <a:rPr lang="en-US" dirty="0"/>
              <a:t>&gt;log4j-api&lt;/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en-US" dirty="0" smtClean="0"/>
              <a:t>&lt;</a:t>
            </a:r>
            <a:r>
              <a:rPr lang="en-US" dirty="0"/>
              <a:t>version&gt;2.2&lt;/version&gt;</a:t>
            </a:r>
            <a:endParaRPr lang="hu-HU" dirty="0"/>
          </a:p>
          <a:p>
            <a:pPr marL="411480" lvl="1" indent="0">
              <a:buNone/>
            </a:pPr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3502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88170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 smtClean="0"/>
              <a:t>Öröklés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Célja </a:t>
            </a:r>
            <a:r>
              <a:rPr lang="hu-HU" dirty="0"/>
              <a:t>a konfiguráció egységesítése</a:t>
            </a:r>
          </a:p>
          <a:p>
            <a:r>
              <a:rPr lang="hu-HU" dirty="0" smtClean="0"/>
              <a:t>A </a:t>
            </a:r>
            <a:r>
              <a:rPr lang="hu-HU" dirty="0"/>
              <a:t>leszármazott</a:t>
            </a:r>
            <a:r>
              <a:rPr lang="hu-HU" dirty="0"/>
              <a:t> projekt megörökli a szülője beállításait </a:t>
            </a:r>
            <a:endParaRPr lang="hu-HU" dirty="0" smtClean="0"/>
          </a:p>
          <a:p>
            <a:r>
              <a:rPr lang="hu-HU" dirty="0"/>
              <a:t>A leszármazó </a:t>
            </a:r>
            <a:r>
              <a:rPr lang="hu-HU" dirty="0"/>
              <a:t>projekt</a:t>
            </a:r>
            <a:r>
              <a:rPr lang="hu-HU" dirty="0"/>
              <a:t> hivatkozza a </a:t>
            </a:r>
            <a:r>
              <a:rPr lang="hu-HU" dirty="0" smtClean="0"/>
              <a:t>szülőt</a:t>
            </a:r>
          </a:p>
          <a:p>
            <a:pPr lvl="1"/>
            <a:r>
              <a:rPr lang="hu-HU" dirty="0" smtClean="0"/>
              <a:t>&lt;</a:t>
            </a:r>
            <a:r>
              <a:rPr lang="hu-HU" dirty="0" err="1" smtClean="0"/>
              <a:t>parent</a:t>
            </a:r>
            <a:r>
              <a:rPr lang="hu-HU" dirty="0" smtClean="0"/>
              <a:t>&gt; elem a </a:t>
            </a:r>
            <a:r>
              <a:rPr lang="hu-HU" dirty="0" err="1" smtClean="0"/>
              <a:t>pom-ban</a:t>
            </a:r>
            <a:endParaRPr lang="hu-HU" dirty="0" smtClean="0"/>
          </a:p>
          <a:p>
            <a:r>
              <a:rPr lang="hu-HU" dirty="0" err="1" smtClean="0"/>
              <a:t>Super</a:t>
            </a:r>
            <a:r>
              <a:rPr lang="hu-HU" dirty="0" smtClean="0"/>
              <a:t> </a:t>
            </a:r>
            <a:r>
              <a:rPr lang="hu-HU" dirty="0"/>
              <a:t>POM: </a:t>
            </a:r>
          </a:p>
          <a:p>
            <a:pPr lvl="1"/>
            <a:r>
              <a:rPr lang="hu-HU" dirty="0" smtClean="0"/>
              <a:t>Az </a:t>
            </a:r>
            <a:r>
              <a:rPr lang="hu-HU" dirty="0"/>
              <a:t>alapértelmezett beállításokat tartalmazza </a:t>
            </a:r>
          </a:p>
          <a:p>
            <a:pPr lvl="1"/>
            <a:r>
              <a:rPr lang="hu-HU" dirty="0" smtClean="0"/>
              <a:t>Implicit </a:t>
            </a:r>
            <a:r>
              <a:rPr lang="hu-HU" dirty="0"/>
              <a:t>örökli minden POM </a:t>
            </a:r>
          </a:p>
        </p:txBody>
      </p:sp>
    </p:spTree>
    <p:extLst>
      <p:ext uri="{BB962C8B-B14F-4D97-AF65-F5344CB8AC3E}">
        <p14:creationId xmlns:p14="http://schemas.microsoft.com/office/powerpoint/2010/main" val="12780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9595"/>
            <a:ext cx="7886700" cy="994172"/>
          </a:xfrm>
        </p:spPr>
        <p:txBody>
          <a:bodyPr/>
          <a:lstStyle/>
          <a:p>
            <a:r>
              <a:rPr lang="hu-HU" dirty="0" err="1" smtClean="0"/>
              <a:t>Effective</a:t>
            </a:r>
            <a:r>
              <a:rPr lang="hu-HU" dirty="0" smtClean="0"/>
              <a:t> </a:t>
            </a:r>
            <a:r>
              <a:rPr lang="hu-HU" dirty="0" err="1" smtClean="0"/>
              <a:t>Pom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a </a:t>
            </a:r>
            <a:r>
              <a:rPr lang="hu-HU" dirty="0" err="1" smtClean="0"/>
              <a:t>pom</a:t>
            </a:r>
            <a:r>
              <a:rPr lang="hu-HU" dirty="0" smtClean="0"/>
              <a:t> ami valójában lefog futni</a:t>
            </a:r>
          </a:p>
          <a:p>
            <a:r>
              <a:rPr lang="hu-HU" dirty="0" smtClean="0"/>
              <a:t>Az örököl </a:t>
            </a:r>
            <a:r>
              <a:rPr lang="hu-HU" dirty="0" err="1" smtClean="0"/>
              <a:t>POM-ok</a:t>
            </a:r>
            <a:r>
              <a:rPr lang="hu-HU" dirty="0" smtClean="0"/>
              <a:t> és a saját POM együtt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482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1495"/>
            <a:ext cx="7886700" cy="994172"/>
          </a:xfrm>
        </p:spPr>
        <p:txBody>
          <a:bodyPr/>
          <a:lstStyle/>
          <a:p>
            <a:r>
              <a:rPr lang="hu-HU" dirty="0" err="1"/>
              <a:t>A</a:t>
            </a:r>
            <a:r>
              <a:rPr lang="hu-HU" dirty="0" err="1" smtClean="0"/>
              <a:t>gregáció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Célja az együtt fordítandó egységek </a:t>
            </a:r>
            <a:r>
              <a:rPr lang="hu-HU" dirty="0" smtClean="0"/>
              <a:t>összefogása</a:t>
            </a:r>
          </a:p>
          <a:p>
            <a:r>
              <a:rPr lang="hu-HU" dirty="0"/>
              <a:t>Szülő fordításakor a gyerekek is </a:t>
            </a:r>
            <a:r>
              <a:rPr lang="hu-HU" dirty="0" smtClean="0"/>
              <a:t>lefordulnak</a:t>
            </a:r>
          </a:p>
          <a:p>
            <a:r>
              <a:rPr lang="hu-HU" dirty="0"/>
              <a:t>A szülő projekt hivatkozza a modul </a:t>
            </a:r>
            <a:r>
              <a:rPr lang="hu-HU" dirty="0" smtClean="0"/>
              <a:t>projektet</a:t>
            </a:r>
          </a:p>
          <a:p>
            <a:pPr lvl="1"/>
            <a:r>
              <a:rPr lang="hu-HU" dirty="0" smtClean="0"/>
              <a:t>&lt;</a:t>
            </a:r>
            <a:r>
              <a:rPr lang="hu-HU" dirty="0" err="1" smtClean="0"/>
              <a:t>modules</a:t>
            </a:r>
            <a:r>
              <a:rPr lang="hu-HU" dirty="0" smtClean="0"/>
              <a:t>&gt; elem a </a:t>
            </a:r>
            <a:r>
              <a:rPr lang="hu-HU" dirty="0" err="1" smtClean="0"/>
              <a:t>pom-ban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48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236</Words>
  <Application>Microsoft Office PowerPoint</Application>
  <PresentationFormat>Diavetítés a képernyőre (16:9 oldalarány)</PresentationFormat>
  <Paragraphs>80</Paragraphs>
  <Slides>13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Office-téma</vt:lpstr>
      <vt:lpstr>PowerPoint bemutató</vt:lpstr>
      <vt:lpstr>Telepítés</vt:lpstr>
      <vt:lpstr>Feladatok</vt:lpstr>
      <vt:lpstr>Project Management</vt:lpstr>
      <vt:lpstr>POM - Projekt Object Model</vt:lpstr>
      <vt:lpstr>POM - Projekt Object Model</vt:lpstr>
      <vt:lpstr>Öröklés</vt:lpstr>
      <vt:lpstr>Effective Pom</vt:lpstr>
      <vt:lpstr>Agregáció</vt:lpstr>
      <vt:lpstr>Multi module</vt:lpstr>
      <vt:lpstr>Sablonok - archetype</vt:lpstr>
      <vt:lpstr>Sablonok - archetype</vt:lpstr>
      <vt:lpstr>Archetype használat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62</cp:revision>
  <dcterms:created xsi:type="dcterms:W3CDTF">2015-01-25T18:30:45Z</dcterms:created>
  <dcterms:modified xsi:type="dcterms:W3CDTF">2015-10-15T08:32:54Z</dcterms:modified>
</cp:coreProperties>
</file>