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Maven</a:t>
            </a:r>
            <a:r>
              <a:rPr lang="hu-HU" dirty="0" smtClean="0"/>
              <a:t> -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smtClean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07220"/>
            <a:ext cx="7886700" cy="994172"/>
          </a:xfrm>
        </p:spPr>
        <p:txBody>
          <a:bodyPr/>
          <a:lstStyle/>
          <a:p>
            <a:r>
              <a:rPr lang="hu-HU" dirty="0"/>
              <a:t>Életciklus - </a:t>
            </a:r>
            <a:r>
              <a:rPr lang="hu-HU" dirty="0" err="1" smtClean="0"/>
              <a:t>install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Fázisok a </a:t>
            </a:r>
            <a:r>
              <a:rPr lang="hu-HU" dirty="0" err="1" smtClean="0"/>
              <a:t>Install</a:t>
            </a:r>
            <a:r>
              <a:rPr lang="hu-HU" dirty="0" smtClean="0"/>
              <a:t> életciklusban a </a:t>
            </a:r>
            <a:r>
              <a:rPr lang="hu-HU" dirty="0" err="1" smtClean="0"/>
              <a:t>ear</a:t>
            </a:r>
            <a:r>
              <a:rPr lang="hu-HU" dirty="0" smtClean="0"/>
              <a:t> </a:t>
            </a:r>
            <a:r>
              <a:rPr lang="hu-HU" dirty="0" err="1" smtClean="0"/>
              <a:t>packing</a:t>
            </a:r>
            <a:r>
              <a:rPr lang="hu-HU" dirty="0" smtClean="0"/>
              <a:t> </a:t>
            </a:r>
            <a:r>
              <a:rPr lang="hu-HU" dirty="0"/>
              <a:t>esetén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095"/>
              </p:ext>
            </p:extLst>
          </p:nvPr>
        </p:nvGraphicFramePr>
        <p:xfrm>
          <a:off x="1785291" y="2016015"/>
          <a:ext cx="5249383" cy="1735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0684"/>
                <a:gridCol w="2588699"/>
              </a:tblGrid>
              <a:tr h="329184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Fázis</a:t>
                      </a:r>
                      <a:endParaRPr lang="hu-H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Goal</a:t>
                      </a:r>
                      <a:r>
                        <a:rPr lang="hu-HU" sz="1600" baseline="0" dirty="0" smtClean="0"/>
                        <a:t> kötés</a:t>
                      </a:r>
                      <a:endParaRPr lang="hu-HU" sz="1600" dirty="0"/>
                    </a:p>
                  </a:txBody>
                  <a:tcPr marL="82296" marR="82296" marT="41148" marB="41148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generate-resources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ear:generate-application-xml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process-resources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resources:resources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package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ear:ear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install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install:install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deploy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deploy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deploy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/>
          <a:lstStyle/>
          <a:p>
            <a:r>
              <a:rPr lang="hu-HU" dirty="0" smtClean="0"/>
              <a:t>Kézi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Lehetőség van arra, hogy a fázisokat saját </a:t>
            </a:r>
            <a:r>
              <a:rPr lang="hu-HU" sz="2400" dirty="0" smtClean="0"/>
              <a:t>célokkal egészítsük </a:t>
            </a:r>
            <a:r>
              <a:rPr lang="hu-HU" sz="2400" dirty="0"/>
              <a:t>ki egy-egy </a:t>
            </a:r>
            <a:r>
              <a:rPr lang="hu-HU" sz="2400" dirty="0" err="1"/>
              <a:t>plugin</a:t>
            </a:r>
            <a:r>
              <a:rPr lang="hu-HU" sz="2400" dirty="0"/>
              <a:t> segítségével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137219" y="2127755"/>
            <a:ext cx="7073294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&lt;plugin&gt;</a:t>
            </a:r>
          </a:p>
          <a:p>
            <a:r>
              <a:rPr lang="en-US" sz="1260" dirty="0"/>
              <a:t>     &lt;</a:t>
            </a:r>
            <a:r>
              <a:rPr lang="en-US" sz="1260" dirty="0" err="1"/>
              <a:t>artifactId</a:t>
            </a:r>
            <a:r>
              <a:rPr lang="en-US" sz="1260" dirty="0"/>
              <a:t>&gt;maven-clean-plugin&lt;/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&lt;version&gt;2.6.1&lt;/version&gt;</a:t>
            </a:r>
          </a:p>
          <a:p>
            <a:r>
              <a:rPr lang="en-US" sz="1260" dirty="0"/>
              <a:t>     &lt;executions&gt;</a:t>
            </a:r>
          </a:p>
          <a:p>
            <a:r>
              <a:rPr lang="en-US" sz="1260" dirty="0"/>
              <a:t>          &lt;execution&gt;</a:t>
            </a:r>
          </a:p>
          <a:p>
            <a:r>
              <a:rPr lang="en-US" sz="1260" dirty="0"/>
              <a:t>            &lt;id&gt;</a:t>
            </a:r>
            <a:r>
              <a:rPr lang="hu-HU" sz="1260" dirty="0"/>
              <a:t>post</a:t>
            </a:r>
            <a:r>
              <a:rPr lang="en-US" sz="1260" dirty="0"/>
              <a:t>-clean&lt;/id&gt;</a:t>
            </a:r>
          </a:p>
          <a:p>
            <a:r>
              <a:rPr lang="en-US" sz="1260" dirty="0"/>
              <a:t>            &lt;phase&gt;in</a:t>
            </a:r>
            <a:r>
              <a:rPr lang="hu-HU" sz="1260" dirty="0" err="1"/>
              <a:t>stall</a:t>
            </a:r>
            <a:r>
              <a:rPr lang="en-US" sz="1260" dirty="0"/>
              <a:t>&lt;/phase&gt;</a:t>
            </a:r>
          </a:p>
          <a:p>
            <a:r>
              <a:rPr lang="en-US" sz="1260" dirty="0"/>
              <a:t>            &lt;goals&gt;</a:t>
            </a:r>
          </a:p>
          <a:p>
            <a:r>
              <a:rPr lang="en-US" sz="1260" dirty="0"/>
              <a:t>              &lt;goal&gt;clean&lt;/goal&gt;</a:t>
            </a:r>
          </a:p>
          <a:p>
            <a:r>
              <a:rPr lang="en-US" sz="1260" dirty="0"/>
              <a:t>            &lt;/goals&gt;</a:t>
            </a:r>
          </a:p>
          <a:p>
            <a:r>
              <a:rPr lang="en-US" sz="1260" dirty="0"/>
              <a:t>          &lt;/execution&gt;</a:t>
            </a:r>
          </a:p>
          <a:p>
            <a:r>
              <a:rPr lang="en-US" sz="1260" dirty="0"/>
              <a:t>      &lt;/executions&gt;</a:t>
            </a:r>
          </a:p>
          <a:p>
            <a:r>
              <a:rPr lang="en-US" sz="1260" dirty="0"/>
              <a:t> &lt;/plugin&gt;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0613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1970"/>
            <a:ext cx="7886700" cy="994172"/>
          </a:xfrm>
        </p:spPr>
        <p:txBody>
          <a:bodyPr/>
          <a:lstStyle/>
          <a:p>
            <a:r>
              <a:rPr lang="hu-HU" dirty="0" err="1" smtClean="0"/>
              <a:t>Lifecycle</a:t>
            </a:r>
            <a:r>
              <a:rPr lang="hu-HU" dirty="0" smtClean="0"/>
              <a:t> - Életciklus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868680" y="1200151"/>
            <a:ext cx="7406640" cy="3394472"/>
          </a:xfrm>
        </p:spPr>
        <p:txBody>
          <a:bodyPr/>
          <a:lstStyle/>
          <a:p>
            <a:r>
              <a:rPr lang="hu-HU" dirty="0" smtClean="0"/>
              <a:t>Fő életciklusok</a:t>
            </a:r>
          </a:p>
          <a:p>
            <a:pPr lvl="1"/>
            <a:r>
              <a:rPr lang="hu-HU" dirty="0" err="1" smtClean="0"/>
              <a:t>Clean</a:t>
            </a:r>
            <a:r>
              <a:rPr lang="hu-HU" dirty="0" smtClean="0"/>
              <a:t>: Minden </a:t>
            </a:r>
            <a:r>
              <a:rPr lang="hu-HU" dirty="0"/>
              <a:t>generált állomány </a:t>
            </a:r>
            <a:r>
              <a:rPr lang="hu-HU" dirty="0" smtClean="0"/>
              <a:t>törlése</a:t>
            </a:r>
          </a:p>
          <a:p>
            <a:pPr lvl="1"/>
            <a:r>
              <a:rPr lang="hu-HU" dirty="0" err="1" smtClean="0"/>
              <a:t>Install</a:t>
            </a:r>
            <a:r>
              <a:rPr lang="hu-HU" dirty="0" smtClean="0"/>
              <a:t> (</a:t>
            </a:r>
            <a:r>
              <a:rPr lang="hu-HU" dirty="0" err="1" smtClean="0"/>
              <a:t>Default</a:t>
            </a:r>
            <a:r>
              <a:rPr lang="hu-HU" dirty="0" smtClean="0"/>
              <a:t>): </a:t>
            </a:r>
            <a:r>
              <a:rPr lang="hu-HU" dirty="0"/>
              <a:t>Forráskód generálás, fordítás, tesztelés, csomagolás, telepítés, futtatás </a:t>
            </a:r>
            <a:endParaRPr lang="hu-HU" dirty="0" smtClean="0"/>
          </a:p>
          <a:p>
            <a:pPr lvl="1"/>
            <a:r>
              <a:rPr lang="hu-HU" dirty="0" smtClean="0"/>
              <a:t>Site: Komplett </a:t>
            </a:r>
            <a:r>
              <a:rPr lang="hu-HU" dirty="0"/>
              <a:t>webes dokumentáció előállítása </a:t>
            </a:r>
          </a:p>
        </p:txBody>
      </p:sp>
    </p:spTree>
    <p:extLst>
      <p:ext uri="{BB962C8B-B14F-4D97-AF65-F5344CB8AC3E}">
        <p14:creationId xmlns:p14="http://schemas.microsoft.com/office/powerpoint/2010/main" val="10031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/>
          <a:lstStyle/>
          <a:p>
            <a:r>
              <a:rPr lang="hu-HU" dirty="0" err="1" smtClean="0"/>
              <a:t>Phase</a:t>
            </a:r>
            <a:r>
              <a:rPr lang="hu-HU" dirty="0" smtClean="0"/>
              <a:t> - Fázis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Egy életciklus fázisokból áll</a:t>
            </a:r>
          </a:p>
          <a:p>
            <a:r>
              <a:rPr lang="hu-HU" dirty="0" smtClean="0"/>
              <a:t>Például a </a:t>
            </a:r>
            <a:r>
              <a:rPr lang="hu-HU" dirty="0" err="1" smtClean="0"/>
              <a:t>install</a:t>
            </a:r>
            <a:r>
              <a:rPr lang="hu-HU" dirty="0" smtClean="0"/>
              <a:t> főbb fázisai</a:t>
            </a:r>
          </a:p>
          <a:p>
            <a:pPr lvl="1"/>
            <a:r>
              <a:rPr lang="hu-HU" dirty="0" err="1" smtClean="0"/>
              <a:t>Validate</a:t>
            </a:r>
            <a:endParaRPr lang="hu-HU" dirty="0"/>
          </a:p>
          <a:p>
            <a:pPr lvl="1"/>
            <a:r>
              <a:rPr lang="hu-HU" dirty="0" err="1"/>
              <a:t>Compile</a:t>
            </a:r>
            <a:endParaRPr lang="hu-HU" dirty="0"/>
          </a:p>
          <a:p>
            <a:pPr lvl="1"/>
            <a:r>
              <a:rPr lang="hu-HU" dirty="0"/>
              <a:t>Test</a:t>
            </a:r>
          </a:p>
          <a:p>
            <a:pPr lvl="1"/>
            <a:r>
              <a:rPr lang="hu-HU" dirty="0" err="1"/>
              <a:t>Package</a:t>
            </a:r>
            <a:endParaRPr lang="hu-HU" dirty="0"/>
          </a:p>
          <a:p>
            <a:pPr lvl="1"/>
            <a:r>
              <a:rPr lang="hu-HU" dirty="0" err="1"/>
              <a:t>Install</a:t>
            </a:r>
            <a:endParaRPr lang="hu-HU" dirty="0"/>
          </a:p>
          <a:p>
            <a:pPr lvl="1"/>
            <a:r>
              <a:rPr lang="hu-HU" dirty="0" err="1"/>
              <a:t>Deploy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3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 err="1" smtClean="0"/>
              <a:t>Goal</a:t>
            </a:r>
            <a:r>
              <a:rPr lang="hu-HU" dirty="0" smtClean="0"/>
              <a:t> - Cél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fázisokhoz célokat kötünk</a:t>
            </a:r>
          </a:p>
          <a:p>
            <a:r>
              <a:rPr lang="hu-HU" dirty="0" smtClean="0"/>
              <a:t>Tetszőleges számú cél</a:t>
            </a:r>
          </a:p>
          <a:p>
            <a:r>
              <a:rPr lang="hu-HU" dirty="0" smtClean="0"/>
              <a:t>A célt egy </a:t>
            </a:r>
            <a:r>
              <a:rPr lang="hu-HU" dirty="0" err="1" smtClean="0"/>
              <a:t>plugin</a:t>
            </a:r>
            <a:r>
              <a:rPr lang="hu-HU" dirty="0" smtClean="0"/>
              <a:t> hajtja végre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6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0070"/>
            <a:ext cx="7886700" cy="994172"/>
          </a:xfrm>
        </p:spPr>
        <p:txBody>
          <a:bodyPr/>
          <a:lstStyle/>
          <a:p>
            <a:r>
              <a:rPr lang="hu-HU" dirty="0" err="1" smtClean="0"/>
              <a:t>Plugin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/>
              <a:t>Maven</a:t>
            </a:r>
            <a:r>
              <a:rPr lang="hu-HU" dirty="0"/>
              <a:t> rugalmasságát és bővíthetőségét a </a:t>
            </a:r>
            <a:r>
              <a:rPr lang="hu-HU" dirty="0" err="1"/>
              <a:t>pluginek</a:t>
            </a:r>
            <a:r>
              <a:rPr lang="hu-HU" dirty="0"/>
              <a:t> adják </a:t>
            </a:r>
            <a:endParaRPr lang="hu-HU" dirty="0" smtClean="0"/>
          </a:p>
          <a:p>
            <a:r>
              <a:rPr lang="hu-HU" dirty="0" smtClean="0"/>
              <a:t>Logikailag </a:t>
            </a:r>
            <a:r>
              <a:rPr lang="hu-HU" dirty="0"/>
              <a:t>összetartozó célok egy </a:t>
            </a:r>
            <a:r>
              <a:rPr lang="hu-HU" dirty="0" smtClean="0"/>
              <a:t>csomagban</a:t>
            </a:r>
          </a:p>
          <a:p>
            <a:r>
              <a:rPr lang="hu-HU" dirty="0" smtClean="0"/>
              <a:t>Célokat </a:t>
            </a:r>
            <a:r>
              <a:rPr lang="hu-HU" dirty="0"/>
              <a:t>definiál </a:t>
            </a:r>
            <a:endParaRPr lang="hu-HU" dirty="0" smtClean="0"/>
          </a:p>
          <a:p>
            <a:r>
              <a:rPr lang="hu-HU" dirty="0" smtClean="0"/>
              <a:t>Megadja </a:t>
            </a:r>
            <a:r>
              <a:rPr lang="hu-HU" dirty="0"/>
              <a:t>mely célok mely fázisba tartoznak </a:t>
            </a:r>
            <a:endParaRPr lang="hu-HU" dirty="0" smtClean="0"/>
          </a:p>
          <a:p>
            <a:r>
              <a:rPr lang="hu-HU" dirty="0" smtClean="0"/>
              <a:t>Lehetnek paraméterei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22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495"/>
            <a:ext cx="7886700" cy="994172"/>
          </a:xfrm>
        </p:spPr>
        <p:txBody>
          <a:bodyPr/>
          <a:lstStyle/>
          <a:p>
            <a:r>
              <a:rPr lang="hu-HU" dirty="0" err="1" smtClean="0"/>
              <a:t>Packing</a:t>
            </a:r>
            <a:r>
              <a:rPr lang="hu-HU" dirty="0" smtClean="0"/>
              <a:t> - csomagolás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hu-HU" sz="2800" dirty="0"/>
              <a:t>Meghatározza, pontosan milyen célokat kell végrehajtani az egyes fázisokban</a:t>
            </a:r>
          </a:p>
          <a:p>
            <a:r>
              <a:rPr lang="hu-HU" dirty="0" err="1" smtClean="0"/>
              <a:t>Artifact</a:t>
            </a:r>
            <a:r>
              <a:rPr lang="hu-HU" dirty="0" smtClean="0"/>
              <a:t> </a:t>
            </a:r>
            <a:r>
              <a:rPr lang="hu-HU" dirty="0"/>
              <a:t>típusok:</a:t>
            </a:r>
          </a:p>
          <a:p>
            <a:pPr lvl="1"/>
            <a:r>
              <a:rPr lang="hu-HU" dirty="0" err="1"/>
              <a:t>pom</a:t>
            </a:r>
            <a:r>
              <a:rPr lang="hu-HU" dirty="0"/>
              <a:t>, </a:t>
            </a:r>
            <a:r>
              <a:rPr lang="hu-HU" dirty="0" err="1"/>
              <a:t>jar</a:t>
            </a:r>
            <a:r>
              <a:rPr lang="hu-HU" dirty="0"/>
              <a:t>, </a:t>
            </a:r>
            <a:r>
              <a:rPr lang="hu-HU" dirty="0" err="1"/>
              <a:t>ejb</a:t>
            </a:r>
            <a:r>
              <a:rPr lang="hu-HU" dirty="0"/>
              <a:t>, ejb3, </a:t>
            </a:r>
            <a:r>
              <a:rPr lang="hu-HU" dirty="0" err="1"/>
              <a:t>war</a:t>
            </a:r>
            <a:r>
              <a:rPr lang="hu-HU" dirty="0"/>
              <a:t>, </a:t>
            </a:r>
            <a:r>
              <a:rPr lang="hu-HU" dirty="0" err="1"/>
              <a:t>ear</a:t>
            </a:r>
            <a:r>
              <a:rPr lang="hu-HU" dirty="0"/>
              <a:t>, </a:t>
            </a:r>
            <a:r>
              <a:rPr lang="hu-HU" dirty="0" err="1"/>
              <a:t>rar</a:t>
            </a:r>
            <a:r>
              <a:rPr lang="hu-HU" dirty="0"/>
              <a:t>, par, </a:t>
            </a:r>
            <a:r>
              <a:rPr lang="hu-HU" dirty="0" err="1"/>
              <a:t>maven-plugin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57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3873" y="707305"/>
            <a:ext cx="7406640" cy="857250"/>
          </a:xfrm>
        </p:spPr>
        <p:txBody>
          <a:bodyPr/>
          <a:lstStyle/>
          <a:p>
            <a:r>
              <a:rPr lang="hu-HU" dirty="0" smtClean="0"/>
              <a:t>Életciklus működése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271344" y="3027190"/>
            <a:ext cx="1490566" cy="5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Phase</a:t>
            </a:r>
            <a:endParaRPr lang="hu-HU" sz="1620" dirty="0"/>
          </a:p>
        </p:txBody>
      </p:sp>
      <p:sp>
        <p:nvSpPr>
          <p:cNvPr id="5" name="Téglalap 4"/>
          <p:cNvSpPr/>
          <p:nvPr/>
        </p:nvSpPr>
        <p:spPr>
          <a:xfrm>
            <a:off x="5220072" y="2442136"/>
            <a:ext cx="1490566" cy="585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Plugin</a:t>
            </a:r>
            <a:r>
              <a:rPr lang="hu-HU" sz="1620" dirty="0"/>
              <a:t>:</a:t>
            </a:r>
            <a:r>
              <a:rPr lang="hu-HU" sz="1620" dirty="0" err="1"/>
              <a:t>Goal</a:t>
            </a:r>
            <a:endParaRPr lang="hu-HU" sz="1620" dirty="0"/>
          </a:p>
        </p:txBody>
      </p:sp>
      <p:sp>
        <p:nvSpPr>
          <p:cNvPr id="6" name="Téglalap 5"/>
          <p:cNvSpPr/>
          <p:nvPr/>
        </p:nvSpPr>
        <p:spPr>
          <a:xfrm>
            <a:off x="2271344" y="1857082"/>
            <a:ext cx="1490566" cy="585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Packaging</a:t>
            </a:r>
          </a:p>
        </p:txBody>
      </p:sp>
      <p:sp>
        <p:nvSpPr>
          <p:cNvPr id="7" name="Kereszt 6"/>
          <p:cNvSpPr/>
          <p:nvPr/>
        </p:nvSpPr>
        <p:spPr>
          <a:xfrm>
            <a:off x="2757398" y="2496456"/>
            <a:ext cx="518458" cy="484630"/>
          </a:xfrm>
          <a:prstGeom prst="plus">
            <a:avLst>
              <a:gd name="adj" fmla="val 3657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20"/>
          </a:p>
        </p:txBody>
      </p:sp>
      <p:sp>
        <p:nvSpPr>
          <p:cNvPr id="8" name="Egyenlő 7"/>
          <p:cNvSpPr/>
          <p:nvPr/>
        </p:nvSpPr>
        <p:spPr>
          <a:xfrm>
            <a:off x="4183157" y="2496456"/>
            <a:ext cx="648072" cy="48463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20"/>
          </a:p>
        </p:txBody>
      </p:sp>
    </p:spTree>
    <p:extLst>
      <p:ext uri="{BB962C8B-B14F-4D97-AF65-F5344CB8AC3E}">
        <p14:creationId xmlns:p14="http://schemas.microsoft.com/office/powerpoint/2010/main" val="39268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8212" y="605470"/>
            <a:ext cx="7886700" cy="994172"/>
          </a:xfrm>
        </p:spPr>
        <p:txBody>
          <a:bodyPr/>
          <a:lstStyle/>
          <a:p>
            <a:r>
              <a:rPr lang="hu-HU" dirty="0" smtClean="0"/>
              <a:t>Életciklus - </a:t>
            </a:r>
            <a:r>
              <a:rPr lang="hu-HU" dirty="0" err="1" smtClean="0"/>
              <a:t>Clean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813182" y="1314450"/>
            <a:ext cx="7406640" cy="3666792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24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  <a:latin typeface="+mn-lt"/>
                <a:cs typeface="+mn-cs"/>
              </a:rPr>
              <a:t>Fázisok a </a:t>
            </a:r>
            <a:r>
              <a:rPr lang="hu-HU" sz="2800" dirty="0" err="1">
                <a:solidFill>
                  <a:schemeClr val="tx1"/>
                </a:solidFill>
                <a:latin typeface="+mn-lt"/>
                <a:cs typeface="+mn-cs"/>
              </a:rPr>
              <a:t>Clean</a:t>
            </a:r>
            <a:r>
              <a:rPr lang="hu-HU" sz="2800" dirty="0">
                <a:solidFill>
                  <a:schemeClr val="tx1"/>
                </a:solidFill>
                <a:latin typeface="+mn-lt"/>
                <a:cs typeface="+mn-cs"/>
              </a:rPr>
              <a:t> életciklusban</a:t>
            </a:r>
          </a:p>
          <a:p>
            <a:endParaRPr lang="hu-HU" sz="2160" dirty="0"/>
          </a:p>
          <a:p>
            <a:endParaRPr lang="hu-HU" sz="2160" dirty="0"/>
          </a:p>
          <a:p>
            <a:endParaRPr lang="hu-HU" sz="2160" dirty="0"/>
          </a:p>
          <a:p>
            <a:endParaRPr lang="hu-HU" sz="2160" dirty="0"/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hu-HU" sz="2800" dirty="0" err="1">
                <a:solidFill>
                  <a:schemeClr val="tx1"/>
                </a:solidFill>
                <a:latin typeface="+mn-lt"/>
                <a:cs typeface="+mn-cs"/>
              </a:rPr>
              <a:t>Clean</a:t>
            </a:r>
            <a:r>
              <a:rPr lang="hu-HU" sz="2800" dirty="0">
                <a:solidFill>
                  <a:schemeClr val="tx1"/>
                </a:solidFill>
                <a:latin typeface="+mn-lt"/>
                <a:cs typeface="+mn-cs"/>
              </a:rPr>
              <a:t> ciklus minden </a:t>
            </a:r>
            <a:r>
              <a:rPr lang="hu-HU" sz="2800" dirty="0" err="1">
                <a:solidFill>
                  <a:schemeClr val="tx1"/>
                </a:solidFill>
                <a:latin typeface="+mn-lt"/>
                <a:cs typeface="+mn-cs"/>
              </a:rPr>
              <a:t>packaging</a:t>
            </a:r>
            <a:r>
              <a:rPr lang="hu-HU" sz="2800" dirty="0">
                <a:solidFill>
                  <a:schemeClr val="tx1"/>
                </a:solidFill>
                <a:latin typeface="+mn-lt"/>
                <a:cs typeface="+mn-cs"/>
              </a:rPr>
              <a:t> esetén ugyanazzal a </a:t>
            </a:r>
            <a:r>
              <a:rPr lang="hu-HU" sz="2800" dirty="0" err="1">
                <a:solidFill>
                  <a:schemeClr val="tx1"/>
                </a:solidFill>
                <a:latin typeface="+mn-lt"/>
                <a:cs typeface="+mn-cs"/>
              </a:rPr>
              <a:t>goal</a:t>
            </a:r>
            <a:r>
              <a:rPr lang="hu-HU" sz="2800" dirty="0">
                <a:solidFill>
                  <a:schemeClr val="tx1"/>
                </a:solidFill>
                <a:latin typeface="+mn-lt"/>
                <a:cs typeface="+mn-cs"/>
              </a:rPr>
              <a:t> kötéssel fut alapértelmezetten</a:t>
            </a:r>
          </a:p>
          <a:p>
            <a:pPr marL="0" indent="0">
              <a:buNone/>
            </a:pPr>
            <a:endParaRPr lang="hu-HU" sz="2160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15421"/>
              </p:ext>
            </p:extLst>
          </p:nvPr>
        </p:nvGraphicFramePr>
        <p:xfrm>
          <a:off x="3340662" y="1817394"/>
          <a:ext cx="2761799" cy="1330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9836"/>
                <a:gridCol w="1361963"/>
              </a:tblGrid>
              <a:tr h="329184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Fázis</a:t>
                      </a:r>
                      <a:endParaRPr lang="hu-H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Goal</a:t>
                      </a:r>
                      <a:r>
                        <a:rPr lang="hu-HU" sz="1600" baseline="0" dirty="0" smtClean="0"/>
                        <a:t> kötés</a:t>
                      </a:r>
                      <a:endParaRPr lang="hu-HU" sz="1600" dirty="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 smtClean="0"/>
                        <a:t>pre-clean</a:t>
                      </a:r>
                      <a:endParaRPr lang="hu-HU" sz="1600" dirty="0" smtClean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 smtClean="0"/>
                        <a:t>clean</a:t>
                      </a:r>
                      <a:endParaRPr lang="hu-HU" sz="1600" dirty="0" smtClean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clean</a:t>
                      </a:r>
                      <a:r>
                        <a:rPr lang="hu-HU" sz="1600" dirty="0" smtClean="0"/>
                        <a:t>:</a:t>
                      </a:r>
                      <a:r>
                        <a:rPr lang="hu-HU" sz="1600" dirty="0" err="1" smtClean="0"/>
                        <a:t>clean</a:t>
                      </a:r>
                      <a:endParaRPr lang="hu-HU" sz="1600" dirty="0"/>
                    </a:p>
                  </a:txBody>
                  <a:tcPr marL="82296" marR="82296" marT="41148" marB="41148"/>
                </a:tc>
              </a:tr>
              <a:tr h="3337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 smtClean="0"/>
                        <a:t>post-clean</a:t>
                      </a:r>
                      <a:endParaRPr lang="hu-HU" sz="1600" dirty="0" smtClean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82296" marR="82296" marT="41148" marB="41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8645"/>
            <a:ext cx="7886700" cy="994172"/>
          </a:xfrm>
        </p:spPr>
        <p:txBody>
          <a:bodyPr/>
          <a:lstStyle/>
          <a:p>
            <a:r>
              <a:rPr lang="hu-HU" dirty="0"/>
              <a:t>Életciklus - </a:t>
            </a:r>
            <a:r>
              <a:rPr lang="hu-HU" dirty="0" err="1" smtClean="0"/>
              <a:t>install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Fázisok a </a:t>
            </a:r>
            <a:r>
              <a:rPr lang="hu-HU" sz="2400" dirty="0" err="1" smtClean="0"/>
              <a:t>Install</a:t>
            </a:r>
            <a:r>
              <a:rPr lang="hu-HU" sz="2400" dirty="0" smtClean="0"/>
              <a:t> életciklusban a </a:t>
            </a:r>
            <a:r>
              <a:rPr lang="hu-HU" sz="2400" dirty="0" err="1" smtClean="0"/>
              <a:t>ejb</a:t>
            </a:r>
            <a:r>
              <a:rPr lang="hu-HU" sz="2400" dirty="0" smtClean="0"/>
              <a:t> </a:t>
            </a:r>
            <a:r>
              <a:rPr lang="hu-HU" sz="2400" dirty="0"/>
              <a:t>/ ejb3 / </a:t>
            </a:r>
            <a:r>
              <a:rPr lang="hu-HU" sz="2400" dirty="0" err="1"/>
              <a:t>jar</a:t>
            </a:r>
            <a:r>
              <a:rPr lang="hu-HU" sz="2400" dirty="0"/>
              <a:t> / par / </a:t>
            </a:r>
            <a:r>
              <a:rPr lang="hu-HU" sz="2400" dirty="0" err="1"/>
              <a:t>rar</a:t>
            </a:r>
            <a:r>
              <a:rPr lang="hu-HU" sz="2400" dirty="0"/>
              <a:t> / </a:t>
            </a:r>
            <a:r>
              <a:rPr lang="hu-HU" sz="2400" dirty="0" err="1" smtClean="0"/>
              <a:t>war</a:t>
            </a:r>
            <a:r>
              <a:rPr lang="hu-HU" sz="2400" dirty="0" smtClean="0"/>
              <a:t> </a:t>
            </a:r>
            <a:r>
              <a:rPr lang="hu-HU" sz="2400" dirty="0" err="1"/>
              <a:t>packing</a:t>
            </a:r>
            <a:r>
              <a:rPr lang="hu-HU" sz="2400" dirty="0"/>
              <a:t> esetén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26"/>
              </p:ext>
            </p:extLst>
          </p:nvPr>
        </p:nvGraphicFramePr>
        <p:xfrm>
          <a:off x="1785291" y="2054115"/>
          <a:ext cx="5249383" cy="2578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0684"/>
                <a:gridCol w="2588699"/>
              </a:tblGrid>
              <a:tr h="329184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Fázis</a:t>
                      </a:r>
                      <a:endParaRPr lang="hu-HU" sz="1600" dirty="0"/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Goal</a:t>
                      </a:r>
                      <a:r>
                        <a:rPr lang="hu-HU" sz="1600" baseline="0" dirty="0" smtClean="0"/>
                        <a:t> kötés</a:t>
                      </a:r>
                      <a:endParaRPr lang="hu-HU" sz="1600" dirty="0"/>
                    </a:p>
                  </a:txBody>
                  <a:tcPr marL="82296" marR="82296" marT="41148" marB="41148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process-resources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resources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resources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compile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compiler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compile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process-test-resources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resources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testResources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test-compile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compiler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testCompile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test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surefire</a:t>
                      </a:r>
                      <a:r>
                        <a:rPr lang="hu-HU" sz="1600" kern="1200" dirty="0"/>
                        <a:t>:test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package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jar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jar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/>
                        <a:t>install</a:t>
                      </a:r>
                      <a:endParaRPr lang="hu-HU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install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install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  <a:tr h="281178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deploy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kern="1200" dirty="0" err="1"/>
                        <a:t>deploy</a:t>
                      </a:r>
                      <a:r>
                        <a:rPr lang="hu-HU" sz="1600" kern="1200" dirty="0"/>
                        <a:t>:</a:t>
                      </a:r>
                      <a:r>
                        <a:rPr lang="hu-HU" sz="1600" kern="1200" dirty="0" err="1"/>
                        <a:t>deploy</a:t>
                      </a:r>
                      <a:endParaRPr lang="hu-H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17145" marB="171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304</Words>
  <Application>Microsoft Office PowerPoint</Application>
  <PresentationFormat>Diavetítés a képernyőre (16:9 oldalarány)</PresentationFormat>
  <Paragraphs>95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Office-téma</vt:lpstr>
      <vt:lpstr>PowerPoint bemutató</vt:lpstr>
      <vt:lpstr>Lifecycle - Életciklus</vt:lpstr>
      <vt:lpstr>Phase - Fázis</vt:lpstr>
      <vt:lpstr>Goal - Cél</vt:lpstr>
      <vt:lpstr>Plugin</vt:lpstr>
      <vt:lpstr>Packing - csomagolás</vt:lpstr>
      <vt:lpstr>Életciklus működése</vt:lpstr>
      <vt:lpstr>Életciklus - Clean</vt:lpstr>
      <vt:lpstr>Életciklus - install</vt:lpstr>
      <vt:lpstr>Életciklus - install</vt:lpstr>
      <vt:lpstr>Kézi kötés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64</cp:revision>
  <dcterms:created xsi:type="dcterms:W3CDTF">2015-01-25T18:30:45Z</dcterms:created>
  <dcterms:modified xsi:type="dcterms:W3CDTF">2015-10-15T08:55:51Z</dcterms:modified>
</cp:coreProperties>
</file>