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Repositories</a:t>
            </a:r>
            <a:r>
              <a:rPr lang="hu-HU" dirty="0" smtClean="0"/>
              <a:t> </a:t>
            </a:r>
            <a:r>
              <a:rPr lang="hu-HU" dirty="0"/>
              <a:t>&amp; </a:t>
            </a:r>
            <a:r>
              <a:rPr lang="hu-HU" dirty="0" err="1" smtClean="0"/>
              <a:t>Dependency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&lt;dependencies&gt;</a:t>
            </a:r>
          </a:p>
          <a:p>
            <a:pPr marL="0" indent="0">
              <a:buNone/>
            </a:pPr>
            <a:r>
              <a:rPr lang="en-US" sz="1260" dirty="0"/>
              <a:t>    &lt;dependency&gt;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&lt;version&gt;4.0&lt;/version&gt;</a:t>
            </a:r>
          </a:p>
          <a:p>
            <a:pPr marL="0" indent="0">
              <a:buNone/>
            </a:pPr>
            <a:r>
              <a:rPr lang="en-US" sz="1260" dirty="0"/>
              <a:t>      &lt;type&gt;jar&lt;/type&gt;</a:t>
            </a:r>
          </a:p>
          <a:p>
            <a:pPr marL="0" indent="0">
              <a:buNone/>
            </a:pPr>
            <a:r>
              <a:rPr lang="en-US" sz="1260" dirty="0"/>
              <a:t>      &lt;scope&gt;test&lt;/scope&gt;</a:t>
            </a:r>
          </a:p>
          <a:p>
            <a:pPr marL="0" indent="0">
              <a:buNone/>
            </a:pPr>
            <a:r>
              <a:rPr lang="en-US" sz="1260" dirty="0"/>
              <a:t>      &lt;optional&gt;true&lt;/optional&gt;</a:t>
            </a:r>
          </a:p>
          <a:p>
            <a:pPr marL="0" indent="0">
              <a:buNone/>
            </a:pPr>
            <a:r>
              <a:rPr lang="en-US" sz="1260" dirty="0"/>
              <a:t>    &lt;/dependency&gt;</a:t>
            </a:r>
          </a:p>
          <a:p>
            <a:pPr marL="0" indent="0">
              <a:buNone/>
            </a:pPr>
            <a:r>
              <a:rPr lang="en-US" sz="1260" dirty="0"/>
              <a:t>&lt;/dependencies&gt;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056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r>
              <a:rPr lang="hu-HU" dirty="0" smtClean="0"/>
              <a:t> </a:t>
            </a:r>
            <a:r>
              <a:rPr lang="hu-HU" dirty="0" smtClean="0"/>
              <a:t>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&lt;version&gt;4.0&lt;/version&gt;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  <a:r>
              <a:rPr lang="hu-HU" sz="1260" dirty="0" err="1"/>
              <a:t>jar</a:t>
            </a:r>
            <a:r>
              <a:rPr lang="hu-HU" sz="1260" dirty="0"/>
              <a:t>&lt;/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scope</a:t>
            </a:r>
            <a:r>
              <a:rPr lang="hu-HU" sz="1260" dirty="0"/>
              <a:t>&gt;test&lt;/</a:t>
            </a:r>
            <a:r>
              <a:rPr lang="hu-HU" sz="1260" dirty="0" err="1"/>
              <a:t>scope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  <a:r>
              <a:rPr lang="hu-HU" sz="1260" dirty="0" err="1"/>
              <a:t>true</a:t>
            </a:r>
            <a:r>
              <a:rPr lang="hu-HU" sz="1260" dirty="0"/>
              <a:t>&lt;/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&lt;/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743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1923678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07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924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785965"/>
            <a:ext cx="7406640" cy="306930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 </a:t>
            </a:r>
          </a:p>
          <a:p>
            <a:pPr marL="0" indent="0">
              <a:buNone/>
            </a:pPr>
            <a:r>
              <a:rPr lang="hu-HU" sz="1260" dirty="0"/>
              <a:t>   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&lt;/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99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62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6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57855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0070"/>
            <a:ext cx="7886700" cy="3452653"/>
          </a:xfrm>
        </p:spPr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1534835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&lt;profiles&gt;</a:t>
            </a:r>
          </a:p>
          <a:p>
            <a:pPr marL="0" indent="0">
              <a:buNone/>
            </a:pPr>
            <a:r>
              <a:rPr lang="en-US" sz="1260" dirty="0"/>
              <a:t>    &lt;profile&gt;</a:t>
            </a:r>
          </a:p>
          <a:p>
            <a:pPr marL="0" indent="0">
              <a:buNone/>
            </a:pPr>
            <a:r>
              <a:rPr lang="en-US" sz="1260" dirty="0"/>
              <a:t>      &lt;id&gt;test&lt;/id&gt;</a:t>
            </a:r>
          </a:p>
          <a:p>
            <a:pPr marL="0" indent="0">
              <a:buNone/>
            </a:pPr>
            <a:r>
              <a:rPr lang="en-US" sz="126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260" dirty="0"/>
              <a:t>      &lt;build&gt;...&lt;/build&gt;</a:t>
            </a:r>
          </a:p>
          <a:p>
            <a:pPr marL="0" indent="0">
              <a:buNone/>
            </a:pPr>
            <a:r>
              <a:rPr lang="en-US" sz="1260" dirty="0"/>
              <a:t>      &lt;modules&gt;...&lt;/modules&gt;</a:t>
            </a:r>
          </a:p>
          <a:p>
            <a:pPr marL="0" indent="0">
              <a:buNone/>
            </a:pPr>
            <a:r>
              <a:rPr lang="en-US" sz="126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pluginRepositories</a:t>
            </a:r>
            <a:r>
              <a:rPr lang="en-US" sz="1260" dirty="0"/>
              <a:t>&gt;...&lt;/</a:t>
            </a:r>
            <a:r>
              <a:rPr lang="en-US" sz="1260" dirty="0" err="1"/>
              <a:t>pluginRepositories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26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dependencyManagement</a:t>
            </a:r>
            <a:r>
              <a:rPr lang="en-US" sz="1260" dirty="0"/>
              <a:t>&gt;...&lt;/</a:t>
            </a:r>
            <a:r>
              <a:rPr lang="en-US" sz="1260" dirty="0" err="1"/>
              <a:t>dependencyManagement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distributionManagement</a:t>
            </a:r>
            <a:r>
              <a:rPr lang="en-US" sz="1260" dirty="0"/>
              <a:t>&gt;...&lt;/</a:t>
            </a:r>
            <a:r>
              <a:rPr lang="en-US" sz="1260" dirty="0" err="1"/>
              <a:t>distributionManagement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&lt;/profile&gt;</a:t>
            </a:r>
          </a:p>
          <a:p>
            <a:pPr marL="0" indent="0">
              <a:buNone/>
            </a:pPr>
            <a:r>
              <a:rPr lang="en-US" sz="126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433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6"/>
            <a:ext cx="7886700" cy="994172"/>
          </a:xfrm>
        </p:spPr>
        <p:txBody>
          <a:bodyPr/>
          <a:lstStyle/>
          <a:p>
            <a:r>
              <a:rPr lang="hu-HU" dirty="0" err="1" smtClean="0"/>
              <a:t>Plugin</a:t>
            </a:r>
            <a:r>
              <a:rPr lang="hu-HU" dirty="0" smtClean="0"/>
              <a:t> a futtatáshoz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exec</a:t>
            </a:r>
            <a:r>
              <a:rPr lang="hu-HU" dirty="0"/>
              <a:t>:java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331640" y="2080241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org.codehaus.mojo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exec-maven-plugin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&lt;version&gt;1.2.1&lt;/version&gt;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hu.neuron.java.Hello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60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r>
              <a:rPr lang="hu-HU" dirty="0" smtClean="0"/>
              <a:t> létrehozása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smtClean="0"/>
              <a:t>–P 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195097" y="2080241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&lt;</a:t>
            </a:r>
            <a:r>
              <a:rPr lang="hu-HU" sz="1260" dirty="0" err="1"/>
              <a:t>profiles</a:t>
            </a:r>
            <a:r>
              <a:rPr lang="hu-HU" sz="1260" dirty="0"/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:java&lt;/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60" dirty="0"/>
              <a:t>&lt;/</a:t>
            </a:r>
            <a:r>
              <a:rPr lang="hu-HU" sz="1260" dirty="0" err="1"/>
              <a:t>profiles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380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</a:t>
            </a:r>
            <a:r>
              <a:rPr lang="hu-HU" dirty="0" smtClean="0"/>
              <a:t>szükséges termékeket</a:t>
            </a:r>
            <a:endParaRPr lang="hu-HU" dirty="0" smtClean="0"/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smtClean="0"/>
              <a:t>üzemelteti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5386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35353" y="1990834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</a:t>
            </a:r>
            <a:r>
              <a:rPr lang="en-US" sz="1260" dirty="0"/>
              <a:t>repositories&gt;</a:t>
            </a:r>
          </a:p>
          <a:p>
            <a:r>
              <a:rPr lang="en-US" sz="1260" dirty="0"/>
              <a:t>        &lt;repository&gt;</a:t>
            </a:r>
          </a:p>
          <a:p>
            <a:r>
              <a:rPr lang="en-US" sz="1260" dirty="0"/>
              <a:t>            &lt;id&gt;prime-repo&lt;/id&gt;</a:t>
            </a:r>
          </a:p>
          <a:p>
            <a:r>
              <a:rPr lang="en-US" sz="1260" dirty="0"/>
              <a:t>            &lt;name&gt;</a:t>
            </a:r>
            <a:r>
              <a:rPr lang="en-US" sz="1260" dirty="0" err="1"/>
              <a:t>PrimeFaces</a:t>
            </a:r>
            <a:r>
              <a:rPr lang="en-US" sz="1260" dirty="0"/>
              <a:t> Maven Repository&lt;/name&gt;</a:t>
            </a:r>
          </a:p>
          <a:p>
            <a:r>
              <a:rPr lang="en-US" sz="1260" dirty="0"/>
              <a:t>            &lt;</a:t>
            </a:r>
            <a:r>
              <a:rPr lang="en-US" sz="1260" dirty="0" err="1"/>
              <a:t>url</a:t>
            </a:r>
            <a:r>
              <a:rPr lang="en-US" sz="1260" dirty="0"/>
              <a:t>&gt;http://repository.primefaces.org&lt;/url&gt;</a:t>
            </a:r>
          </a:p>
          <a:p>
            <a:r>
              <a:rPr lang="en-US" sz="1260" dirty="0"/>
              <a:t>            &lt;layout&gt;default&lt;/layout&gt;</a:t>
            </a:r>
          </a:p>
          <a:p>
            <a:r>
              <a:rPr lang="en-US" sz="1260" dirty="0"/>
              <a:t>        &lt;/repository&gt;</a:t>
            </a:r>
          </a:p>
          <a:p>
            <a:r>
              <a:rPr lang="en-US" sz="1260" dirty="0"/>
              <a:t> </a:t>
            </a:r>
            <a:r>
              <a:rPr lang="en-US" sz="1260" dirty="0"/>
              <a:t>&lt;/</a:t>
            </a:r>
            <a:r>
              <a:rPr lang="en-US" sz="1260" dirty="0"/>
              <a:t>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802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5353" y="1990834"/>
            <a:ext cx="70732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 &lt;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 </a:t>
            </a:r>
            <a:r>
              <a:rPr lang="hu-HU" sz="1260" dirty="0" err="1"/>
              <a:t>Repository</a:t>
            </a:r>
            <a:r>
              <a:rPr lang="hu-HU" sz="1260" dirty="0"/>
              <a:t>&lt;/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url</a:t>
            </a:r>
            <a:r>
              <a:rPr lang="hu-HU" sz="1260" dirty="0"/>
              <a:t>&gt;http://snapshots.repository.codehaus.org&lt;/url&gt;</a:t>
            </a:r>
          </a:p>
          <a:p>
            <a:r>
              <a:rPr lang="hu-HU" sz="1260" dirty="0"/>
              <a:t> </a:t>
            </a:r>
            <a:r>
              <a:rPr lang="hu-HU" sz="1260" dirty="0"/>
              <a:t>&lt;/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8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35353" y="1990834"/>
            <a:ext cx="707329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&lt;id&gt;central&lt;/id&gt;</a:t>
            </a:r>
          </a:p>
          <a:p>
            <a:r>
              <a:rPr lang="en-US" sz="1260" dirty="0"/>
              <a:t>      &lt;name&gt;Central Repository&lt;/name&gt;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&gt;http://repo.maven.apache.org/maven2&lt;/url&gt;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&lt;enabled&gt;false&lt;/enabled</a:t>
            </a:r>
            <a:r>
              <a:rPr lang="en-US" sz="1260" dirty="0"/>
              <a:t>&gt;</a:t>
            </a:r>
            <a:endParaRPr lang="hu-HU" sz="1260" dirty="0"/>
          </a:p>
          <a:p>
            <a:r>
              <a:rPr lang="hu-HU" sz="1260" dirty="0"/>
              <a:t> </a:t>
            </a:r>
            <a:r>
              <a:rPr lang="hu-HU" sz="1260" dirty="0"/>
              <a:t>     </a:t>
            </a:r>
            <a:r>
              <a:rPr lang="en-US" sz="1260" dirty="0"/>
              <a:t>&lt;/</a:t>
            </a:r>
            <a:r>
              <a:rPr lang="en-US" sz="1260" dirty="0"/>
              <a:t>snapshots&gt;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4998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3364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76113" y="1316094"/>
            <a:ext cx="707329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 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&lt;releases&gt;</a:t>
            </a:r>
          </a:p>
          <a:p>
            <a:r>
              <a:rPr lang="en-US" sz="1260" dirty="0"/>
              <a:t>        &lt;enabled&gt;false&lt;/enabled&gt;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&gt;always&lt;/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&gt;warn&lt;/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&lt;/releases&gt;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&lt;enabled&gt;true&lt;/enabled&gt;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&gt;never&lt;/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&gt;fail&lt;/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&lt;/snapshots&gt;</a:t>
            </a:r>
          </a:p>
          <a:p>
            <a:r>
              <a:rPr lang="en-US" sz="1260" dirty="0"/>
              <a:t>      &lt;id&gt;</a:t>
            </a:r>
            <a:r>
              <a:rPr lang="en-US" sz="1260" dirty="0" err="1"/>
              <a:t>codehausSnapshots</a:t>
            </a:r>
            <a:r>
              <a:rPr lang="en-US" sz="1260" dirty="0"/>
              <a:t>&lt;/id&gt;</a:t>
            </a:r>
          </a:p>
          <a:p>
            <a:r>
              <a:rPr lang="en-US" sz="1260" dirty="0"/>
              <a:t>      &lt;name&gt;</a:t>
            </a:r>
            <a:r>
              <a:rPr lang="en-US" sz="1260" dirty="0" err="1"/>
              <a:t>Codehaus</a:t>
            </a:r>
            <a:r>
              <a:rPr lang="en-US" sz="1260" dirty="0"/>
              <a:t> Snapshots&lt;/name&gt;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&gt;http://snapshots.maven.codehaus.org/maven2&lt;/url&gt;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</a:t>
            </a:r>
            <a:r>
              <a:rPr lang="en-US" sz="1260" dirty="0" smtClean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408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smtClean="0"/>
              <a:t>Project koordináták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  <a:p>
            <a:r>
              <a:rPr lang="hu-HU" dirty="0" smtClean="0"/>
              <a:t>Tranzitivitás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1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694</Words>
  <Application>Microsoft Office PowerPoint</Application>
  <PresentationFormat>Diavetítés a képernyőre (16:9 oldalarány)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Office-téma</vt:lpstr>
      <vt:lpstr>PowerPoint bemutató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Plugin a futtatáshoz</vt:lpstr>
      <vt:lpstr>Profile létrehozása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65</cp:revision>
  <dcterms:created xsi:type="dcterms:W3CDTF">2015-01-25T18:30:45Z</dcterms:created>
  <dcterms:modified xsi:type="dcterms:W3CDTF">2015-10-15T08:55:13Z</dcterms:modified>
</cp:coreProperties>
</file>