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</a:t>
            </a:r>
            <a:r>
              <a:rPr lang="hu-HU"/>
              <a:t>Documentation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 err="1" smtClean="0"/>
              <a:t>Checkstyle</a:t>
            </a:r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pPr marL="0" indent="0">
              <a:buNone/>
            </a:pPr>
            <a:endParaRPr lang="hu-HU" u="sng" dirty="0"/>
          </a:p>
          <a:p>
            <a:r>
              <a:rPr lang="hu-HU" dirty="0" err="1"/>
              <a:t>checkstyle.xml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maven-checkstyle-plugin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422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JXR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maven-jxr-plugin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1170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org.codehaus.mojo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maven-dependency-plugin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6958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90" dirty="0"/>
              <a:t>Szükség van dokumentációra!</a:t>
            </a:r>
          </a:p>
          <a:p>
            <a:r>
              <a:rPr lang="hu-HU" sz="1890" dirty="0"/>
              <a:t>Szükség van a kódminőség növelésére!</a:t>
            </a:r>
          </a:p>
          <a:p>
            <a:r>
              <a:rPr lang="hu-HU" sz="1890" dirty="0"/>
              <a:t>Site </a:t>
            </a:r>
            <a:r>
              <a:rPr lang="hu-HU" sz="1890" dirty="0" err="1"/>
              <a:t>plugin</a:t>
            </a:r>
            <a:endParaRPr lang="hu-HU" sz="1890" dirty="0"/>
          </a:p>
          <a:p>
            <a:r>
              <a:rPr lang="hu-HU" sz="1890" dirty="0" err="1"/>
              <a:t>Pluginok</a:t>
            </a:r>
            <a:r>
              <a:rPr lang="hu-HU" sz="1890" dirty="0"/>
              <a:t>, unit testek</a:t>
            </a:r>
          </a:p>
          <a:p>
            <a:r>
              <a:rPr lang="hu-HU" sz="1890" dirty="0" err="1"/>
              <a:t>Pluginok</a:t>
            </a:r>
            <a:r>
              <a:rPr lang="hu-HU" sz="1890" dirty="0"/>
              <a:t>:</a:t>
            </a:r>
          </a:p>
          <a:p>
            <a:pPr lvl="1"/>
            <a:r>
              <a:rPr lang="hu-HU" sz="1530" dirty="0" err="1"/>
              <a:t>Javadoc</a:t>
            </a:r>
            <a:endParaRPr lang="hu-HU" sz="1530" dirty="0"/>
          </a:p>
          <a:p>
            <a:pPr lvl="1"/>
            <a:r>
              <a:rPr lang="hu-HU" sz="1530" dirty="0" err="1"/>
              <a:t>Pmd</a:t>
            </a:r>
            <a:endParaRPr lang="hu-HU" sz="1530" dirty="0"/>
          </a:p>
          <a:p>
            <a:pPr lvl="1"/>
            <a:r>
              <a:rPr lang="hu-HU" sz="1530" dirty="0" err="1"/>
              <a:t>Checkstyle</a:t>
            </a:r>
            <a:endParaRPr lang="hu-HU" sz="1530" dirty="0"/>
          </a:p>
          <a:p>
            <a:pPr lvl="1"/>
            <a:r>
              <a:rPr lang="hu-HU" sz="1530" dirty="0" err="1"/>
              <a:t>Surefire</a:t>
            </a:r>
            <a:r>
              <a:rPr lang="hu-HU" sz="1530" dirty="0"/>
              <a:t> </a:t>
            </a:r>
            <a:r>
              <a:rPr lang="hu-HU" sz="1530" dirty="0" err="1"/>
              <a:t>Report</a:t>
            </a:r>
            <a:r>
              <a:rPr lang="hu-HU" sz="1530" dirty="0"/>
              <a:t> </a:t>
            </a:r>
            <a:r>
              <a:rPr lang="hu-HU" sz="1530" dirty="0" err="1"/>
              <a:t>Plugin</a:t>
            </a:r>
            <a:endParaRPr lang="hu-HU" sz="1530" dirty="0"/>
          </a:p>
          <a:p>
            <a:pPr lvl="1"/>
            <a:r>
              <a:rPr lang="hu-HU" sz="1530" dirty="0" err="1"/>
              <a:t>Cobertura</a:t>
            </a:r>
            <a:endParaRPr lang="hu-HU" sz="153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4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Generáljunk </a:t>
            </a:r>
            <a:r>
              <a:rPr lang="hu-HU" dirty="0" err="1" smtClean="0"/>
              <a:t>Site-ot</a:t>
            </a:r>
            <a:endParaRPr lang="hu-HU" dirty="0" smtClean="0"/>
          </a:p>
          <a:p>
            <a:r>
              <a:rPr lang="hu-HU" dirty="0" smtClean="0"/>
              <a:t>Kössük be a következőket:</a:t>
            </a:r>
          </a:p>
          <a:p>
            <a:pPr lvl="1"/>
            <a:r>
              <a:rPr lang="hu-HU" sz="1530" dirty="0" err="1"/>
              <a:t>Javadoc</a:t>
            </a:r>
            <a:endParaRPr lang="hu-HU" sz="1530" dirty="0"/>
          </a:p>
          <a:p>
            <a:pPr lvl="1"/>
            <a:r>
              <a:rPr lang="hu-HU" sz="1530" dirty="0" err="1"/>
              <a:t>Pmd</a:t>
            </a:r>
            <a:endParaRPr lang="hu-HU" sz="1530" dirty="0"/>
          </a:p>
          <a:p>
            <a:pPr lvl="1"/>
            <a:r>
              <a:rPr lang="hu-HU" sz="1530" dirty="0" err="1"/>
              <a:t>Checkstyle</a:t>
            </a:r>
            <a:endParaRPr lang="hu-HU" sz="1530" dirty="0"/>
          </a:p>
          <a:p>
            <a:pPr lvl="1"/>
            <a:r>
              <a:rPr lang="hu-HU" sz="1530" dirty="0" err="1"/>
              <a:t>Surefire</a:t>
            </a:r>
            <a:r>
              <a:rPr lang="hu-HU" sz="1530" dirty="0"/>
              <a:t> </a:t>
            </a:r>
            <a:r>
              <a:rPr lang="hu-HU" sz="1530" dirty="0" err="1"/>
              <a:t>Report</a:t>
            </a:r>
            <a:r>
              <a:rPr lang="hu-HU" sz="1530" dirty="0"/>
              <a:t> </a:t>
            </a:r>
            <a:r>
              <a:rPr lang="hu-HU" sz="1530" dirty="0" err="1"/>
              <a:t>Plugin</a:t>
            </a:r>
            <a:endParaRPr lang="hu-HU" sz="1530" dirty="0"/>
          </a:p>
          <a:p>
            <a:pPr lvl="1"/>
            <a:r>
              <a:rPr lang="hu-HU" sz="1530" dirty="0" err="1"/>
              <a:t>Cobertura</a:t>
            </a:r>
            <a:endParaRPr lang="hu-HU" sz="153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8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862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DistributionManagement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37218" y="1988485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distributionManagement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/>
              <a:t>site&gt;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id</a:t>
            </a:r>
            <a:r>
              <a:rPr lang="hu-HU" sz="1260" dirty="0"/>
              <a:t>&gt;http://192.168.1.23/&lt;/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url</a:t>
            </a:r>
            <a:r>
              <a:rPr lang="hu-HU" sz="1260" dirty="0"/>
              <a:t>&gt;file:\\192.168.1.23\</a:t>
            </a:r>
            <a:r>
              <a:rPr lang="hu-HU" sz="1260" u="sng" dirty="0" err="1"/>
              <a:t>www</a:t>
            </a:r>
            <a:r>
              <a:rPr lang="hu-HU" sz="1260" u="sng" dirty="0"/>
              <a:t>\</a:t>
            </a:r>
            <a:r>
              <a:rPr lang="hu-HU" sz="1260" u="sng" dirty="0" err="1"/>
              <a:t>TraningProject</a:t>
            </a:r>
            <a:r>
              <a:rPr lang="hu-HU" sz="1260" u="sng" dirty="0"/>
              <a:t>\&lt;/</a:t>
            </a:r>
            <a:r>
              <a:rPr lang="hu-HU" sz="1260" u="sng" dirty="0" err="1"/>
              <a:t>url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/>
              <a:t>site&gt;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distributionManagement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9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maven-project-info-reports-plugin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663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JavaDoc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maven-javadoc-plugin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271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276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Surefire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280160" y="2053293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maven-surefire-report-plugin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838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0407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Kódlefedettség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org.codehaus.mojo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cobertura-maven-plugin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5430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Copy</a:t>
            </a:r>
            <a:r>
              <a:rPr lang="hu-HU" dirty="0"/>
              <a:t>/</a:t>
            </a:r>
            <a:r>
              <a:rPr lang="hu-HU" dirty="0" err="1"/>
              <a:t>Paste</a:t>
            </a:r>
            <a:r>
              <a:rPr lang="hu-HU" dirty="0"/>
              <a:t> </a:t>
            </a:r>
            <a:r>
              <a:rPr lang="hu-HU" dirty="0" err="1" smtClean="0"/>
              <a:t>Detector</a:t>
            </a:r>
            <a:r>
              <a:rPr lang="hu-HU" dirty="0" smtClean="0"/>
              <a:t>, </a:t>
            </a:r>
            <a:r>
              <a:rPr lang="hu-HU" smtClean="0"/>
              <a:t>Source</a:t>
            </a:r>
            <a:r>
              <a:rPr lang="hu-HU" dirty="0" smtClean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analyzer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maven-pmd-plugin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6820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97</Words>
  <Application>Microsoft Office PowerPoint</Application>
  <PresentationFormat>Diavetítés a képernyőre (16:9 oldalarány)</PresentationFormat>
  <Paragraphs>80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Office-téma</vt:lpstr>
      <vt:lpstr>PowerPoint bemutató</vt:lpstr>
      <vt:lpstr>Dokumentáció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65</cp:revision>
  <dcterms:created xsi:type="dcterms:W3CDTF">2015-01-25T18:30:45Z</dcterms:created>
  <dcterms:modified xsi:type="dcterms:W3CDTF">2015-10-15T08:55:40Z</dcterms:modified>
</cp:coreProperties>
</file>