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HTML &amp; CSS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82764"/>
            <a:ext cx="7886700" cy="994172"/>
          </a:xfrm>
        </p:spPr>
        <p:txBody>
          <a:bodyPr/>
          <a:lstStyle/>
          <a:p>
            <a:r>
              <a:rPr lang="hu-HU" dirty="0" smtClean="0"/>
              <a:t>HTML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H</a:t>
            </a:r>
            <a:r>
              <a:rPr lang="hu-HU" dirty="0" err="1"/>
              <a:t>yper</a:t>
            </a:r>
            <a:r>
              <a:rPr lang="hu-HU" dirty="0"/>
              <a:t> </a:t>
            </a:r>
            <a:r>
              <a:rPr lang="hu-HU" b="1" dirty="0"/>
              <a:t>T</a:t>
            </a:r>
            <a:r>
              <a:rPr lang="hu-HU" dirty="0"/>
              <a:t>ext </a:t>
            </a:r>
            <a:r>
              <a:rPr lang="hu-HU" b="1" dirty="0" err="1"/>
              <a:t>M</a:t>
            </a:r>
            <a:r>
              <a:rPr lang="hu-HU" dirty="0" err="1"/>
              <a:t>arkup</a:t>
            </a:r>
            <a:r>
              <a:rPr lang="hu-HU" dirty="0"/>
              <a:t> </a:t>
            </a:r>
            <a:r>
              <a:rPr lang="hu-HU" b="1" dirty="0" err="1"/>
              <a:t>L</a:t>
            </a:r>
            <a:r>
              <a:rPr lang="hu-HU" dirty="0" err="1"/>
              <a:t>anguage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html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7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smtClean="0"/>
              <a:t>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C</a:t>
            </a:r>
            <a:r>
              <a:rPr lang="hu-HU" dirty="0" err="1"/>
              <a:t>ascading</a:t>
            </a:r>
            <a:r>
              <a:rPr lang="hu-HU" dirty="0"/>
              <a:t> </a:t>
            </a:r>
            <a:r>
              <a:rPr lang="hu-HU" b="1" dirty="0" err="1"/>
              <a:t>S</a:t>
            </a:r>
            <a:r>
              <a:rPr lang="hu-HU" dirty="0" err="1"/>
              <a:t>tyle</a:t>
            </a:r>
            <a:r>
              <a:rPr lang="hu-HU" dirty="0"/>
              <a:t> </a:t>
            </a:r>
            <a:r>
              <a:rPr lang="hu-HU" b="1" dirty="0" err="1" smtClean="0"/>
              <a:t>S</a:t>
            </a:r>
            <a:r>
              <a:rPr lang="hu-HU" dirty="0" err="1" smtClean="0"/>
              <a:t>heets</a:t>
            </a:r>
            <a:endParaRPr lang="hu-HU" dirty="0" smtClean="0"/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www.w3schools.com/</a:t>
            </a:r>
            <a:r>
              <a:rPr lang="hu-HU" dirty="0" err="1" smtClean="0">
                <a:hlinkClick r:id="rId2"/>
              </a:rPr>
              <a:t>css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default.asp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33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7</Words>
  <Application>Microsoft Office PowerPoint</Application>
  <PresentationFormat>Diavetítés a képernyőre (16:9 oldalarány)</PresentationFormat>
  <Paragraphs>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HTML</vt:lpstr>
      <vt:lpstr>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67</cp:revision>
  <dcterms:created xsi:type="dcterms:W3CDTF">2015-01-25T18:30:45Z</dcterms:created>
  <dcterms:modified xsi:type="dcterms:W3CDTF">2015-10-15T14:17:51Z</dcterms:modified>
</cp:coreProperties>
</file>