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36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75711-008A-44DA-88BD-E3A055973083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04434-BE66-4F5E-B932-BD5042BBF4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420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err="1" smtClean="0"/>
              <a:t>j</a:t>
            </a:r>
            <a:r>
              <a:rPr lang="hu-HU" dirty="0" err="1"/>
              <a:t>Q</a:t>
            </a:r>
            <a:r>
              <a:rPr lang="hu-HU" dirty="0" err="1" smtClean="0"/>
              <a:t>uery</a:t>
            </a:r>
            <a:r>
              <a:rPr lang="hu-HU" dirty="0" smtClean="0"/>
              <a:t> UI</a:t>
            </a:r>
            <a:endParaRPr lang="hu-HU" dirty="0" smtClean="0"/>
          </a:p>
          <a:p>
            <a:pPr marL="0" indent="0" algn="ctr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14801"/>
            <a:ext cx="7886700" cy="994172"/>
          </a:xfrm>
        </p:spPr>
        <p:txBody>
          <a:bodyPr/>
          <a:lstStyle/>
          <a:p>
            <a:r>
              <a:rPr lang="hu-HU" dirty="0" smtClean="0"/>
              <a:t>Mi a </a:t>
            </a:r>
            <a:r>
              <a:rPr lang="hu-HU" dirty="0" err="1" smtClean="0"/>
              <a:t>Widget</a:t>
            </a:r>
            <a:r>
              <a:rPr lang="hu-HU" dirty="0" smtClean="0"/>
              <a:t>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HTML</a:t>
            </a:r>
          </a:p>
          <a:p>
            <a:r>
              <a:rPr lang="hu-HU" dirty="0" smtClean="0"/>
              <a:t>JavaScript</a:t>
            </a:r>
          </a:p>
          <a:p>
            <a:r>
              <a:rPr lang="hu-HU" dirty="0" smtClean="0"/>
              <a:t>CSS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1662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08623"/>
            <a:ext cx="7886700" cy="994172"/>
          </a:xfrm>
        </p:spPr>
        <p:txBody>
          <a:bodyPr/>
          <a:lstStyle/>
          <a:p>
            <a:r>
              <a:rPr lang="hu-HU" dirty="0" smtClean="0"/>
              <a:t>Miért </a:t>
            </a:r>
            <a:r>
              <a:rPr lang="hu-HU" dirty="0" smtClean="0"/>
              <a:t>használjuk?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Újrafelhasználhatóak</a:t>
            </a:r>
          </a:p>
          <a:p>
            <a:r>
              <a:rPr lang="hu-HU" dirty="0" smtClean="0"/>
              <a:t>Paraméterezhetőek </a:t>
            </a:r>
          </a:p>
          <a:p>
            <a:r>
              <a:rPr lang="hu-HU" dirty="0" smtClean="0"/>
              <a:t>Gyorsítja a fejlesztést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3889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63843" y="566144"/>
            <a:ext cx="7886700" cy="994172"/>
          </a:xfrm>
        </p:spPr>
        <p:txBody>
          <a:bodyPr/>
          <a:lstStyle/>
          <a:p>
            <a:r>
              <a:rPr lang="hu-HU" dirty="0" err="1" smtClean="0"/>
              <a:t>Ajax</a:t>
            </a:r>
            <a:endParaRPr lang="hu-HU" dirty="0"/>
          </a:p>
        </p:txBody>
      </p:sp>
      <p:pic>
        <p:nvPicPr>
          <p:cNvPr id="2050" name="Picture 2" descr="JS generation widg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063230"/>
            <a:ext cx="3758818" cy="354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76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64228"/>
            <a:ext cx="7886700" cy="994172"/>
          </a:xfrm>
        </p:spPr>
        <p:txBody>
          <a:bodyPr/>
          <a:lstStyle/>
          <a:p>
            <a:r>
              <a:rPr lang="hu-HU" dirty="0" err="1" smtClean="0"/>
              <a:t>Jquery</a:t>
            </a:r>
            <a:r>
              <a:rPr lang="hu-HU" dirty="0" smtClean="0"/>
              <a:t> </a:t>
            </a:r>
            <a:r>
              <a:rPr lang="hu-HU" dirty="0" err="1" smtClean="0"/>
              <a:t>ui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GUI </a:t>
            </a:r>
            <a:r>
              <a:rPr lang="hu-HU" dirty="0" err="1" smtClean="0"/>
              <a:t>widget</a:t>
            </a:r>
            <a:endParaRPr lang="hu-HU" dirty="0" smtClean="0"/>
          </a:p>
          <a:p>
            <a:r>
              <a:rPr lang="hu-HU" dirty="0" err="1" smtClean="0"/>
              <a:t>Animation</a:t>
            </a:r>
            <a:endParaRPr lang="hu-HU" dirty="0" smtClean="0"/>
          </a:p>
          <a:p>
            <a:r>
              <a:rPr lang="hu-HU" dirty="0" err="1" smtClean="0"/>
              <a:t>Themes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6773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58050"/>
            <a:ext cx="7886700" cy="994172"/>
          </a:xfrm>
        </p:spPr>
        <p:txBody>
          <a:bodyPr/>
          <a:lstStyle/>
          <a:p>
            <a:r>
              <a:rPr lang="hu-HU" dirty="0" err="1"/>
              <a:t>Widgets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Accordion</a:t>
            </a:r>
            <a:endParaRPr lang="en-US" dirty="0"/>
          </a:p>
          <a:p>
            <a:r>
              <a:rPr lang="en-US" dirty="0"/>
              <a:t>Autocomplete </a:t>
            </a:r>
            <a:endParaRPr lang="hu-HU" dirty="0" smtClean="0"/>
          </a:p>
          <a:p>
            <a:r>
              <a:rPr lang="en-US" dirty="0" smtClean="0"/>
              <a:t>Button </a:t>
            </a:r>
            <a:endParaRPr lang="hu-HU" dirty="0" smtClean="0"/>
          </a:p>
          <a:p>
            <a:r>
              <a:rPr lang="en-US" dirty="0" err="1" smtClean="0"/>
              <a:t>Datepicker</a:t>
            </a:r>
            <a:r>
              <a:rPr lang="en-US" dirty="0" smtClean="0"/>
              <a:t> </a:t>
            </a:r>
            <a:endParaRPr lang="hu-HU" dirty="0" smtClean="0"/>
          </a:p>
          <a:p>
            <a:r>
              <a:rPr lang="en-US" dirty="0" smtClean="0"/>
              <a:t>Dialog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71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33337"/>
            <a:ext cx="7886700" cy="994172"/>
          </a:xfrm>
        </p:spPr>
        <p:txBody>
          <a:bodyPr/>
          <a:lstStyle/>
          <a:p>
            <a:r>
              <a:rPr lang="hu-HU" dirty="0" err="1"/>
              <a:t>Widgets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Menu </a:t>
            </a:r>
            <a:endParaRPr lang="hu-HU" dirty="0" smtClean="0"/>
          </a:p>
          <a:p>
            <a:r>
              <a:rPr lang="en-US" dirty="0" err="1" smtClean="0"/>
              <a:t>Progressbar</a:t>
            </a:r>
            <a:endParaRPr lang="hu-HU" dirty="0"/>
          </a:p>
          <a:p>
            <a:r>
              <a:rPr lang="en-US" dirty="0" smtClean="0"/>
              <a:t>Slider </a:t>
            </a:r>
            <a:endParaRPr lang="hu-HU" dirty="0" smtClean="0"/>
          </a:p>
          <a:p>
            <a:r>
              <a:rPr lang="en-US" dirty="0" smtClean="0"/>
              <a:t>Spinner </a:t>
            </a:r>
            <a:endParaRPr lang="hu-HU" dirty="0" smtClean="0"/>
          </a:p>
          <a:p>
            <a:r>
              <a:rPr lang="en-US" dirty="0" smtClean="0"/>
              <a:t>Tabs </a:t>
            </a:r>
            <a:endParaRPr lang="hu-HU" dirty="0" smtClean="0"/>
          </a:p>
          <a:p>
            <a:r>
              <a:rPr lang="en-US" dirty="0" smtClean="0"/>
              <a:t>Tooltip</a:t>
            </a:r>
            <a:endParaRPr lang="hu-H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1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08623"/>
            <a:ext cx="7886700" cy="994172"/>
          </a:xfrm>
        </p:spPr>
        <p:txBody>
          <a:bodyPr/>
          <a:lstStyle/>
          <a:p>
            <a:r>
              <a:rPr lang="hu-HU" dirty="0" err="1" smtClean="0"/>
              <a:t>Datatable</a:t>
            </a:r>
            <a:r>
              <a:rPr lang="hu-HU" dirty="0" smtClean="0"/>
              <a:t> </a:t>
            </a:r>
            <a:r>
              <a:rPr lang="hu-HU" dirty="0" err="1" smtClean="0"/>
              <a:t>plugin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Adatok megjelenítése</a:t>
            </a:r>
          </a:p>
          <a:p>
            <a:r>
              <a:rPr lang="hu-HU" dirty="0" smtClean="0"/>
              <a:t>Jól konfigurálható</a:t>
            </a:r>
          </a:p>
          <a:p>
            <a:r>
              <a:rPr lang="hu-HU" dirty="0" smtClean="0"/>
              <a:t>Serveroldali támogatás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3339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</TotalTime>
  <Words>45</Words>
  <Application>Microsoft Office PowerPoint</Application>
  <PresentationFormat>Diavetítés a képernyőre (16:9 oldalarány)</PresentationFormat>
  <Paragraphs>31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Office-téma</vt:lpstr>
      <vt:lpstr>PowerPoint bemutató</vt:lpstr>
      <vt:lpstr>Mi a Widget?</vt:lpstr>
      <vt:lpstr>Miért használjuk?</vt:lpstr>
      <vt:lpstr>Ajax</vt:lpstr>
      <vt:lpstr>Jquery ui</vt:lpstr>
      <vt:lpstr>Widgets</vt:lpstr>
      <vt:lpstr>Widgets</vt:lpstr>
      <vt:lpstr>Datatable plugin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Zelei Attila</cp:lastModifiedBy>
  <cp:revision>77</cp:revision>
  <dcterms:created xsi:type="dcterms:W3CDTF">2015-01-25T18:30:45Z</dcterms:created>
  <dcterms:modified xsi:type="dcterms:W3CDTF">2015-10-15T14:45:50Z</dcterms:modified>
</cp:coreProperties>
</file>