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58" r:id="rId1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Generikus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Generikus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Helyettesítő karakter ismeretlen típushoz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Adattag, paraméter és lokális változó típusának megadásakor nem akarjuk kikötni a generikus paraméter értékét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Megszorítás nélkül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(List&lt;?&gt; </a:t>
            </a:r>
            <a:r>
              <a:rPr lang="hu-HU" dirty="0" err="1"/>
              <a:t>list</a:t>
            </a:r>
            <a:r>
              <a:rPr lang="hu-HU" dirty="0"/>
              <a:t>)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Megszorítás a típusparaméter ősére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(List&lt;? </a:t>
            </a:r>
            <a:r>
              <a:rPr lang="hu-HU" dirty="0" err="1"/>
              <a:t>extends</a:t>
            </a:r>
            <a:r>
              <a:rPr lang="hu-HU" dirty="0"/>
              <a:t> </a:t>
            </a:r>
            <a:r>
              <a:rPr lang="hu-HU" dirty="0" err="1"/>
              <a:t>Comparable</a:t>
            </a:r>
            <a:r>
              <a:rPr lang="hu-HU" dirty="0"/>
              <a:t>&lt;?&gt;&gt; </a:t>
            </a:r>
            <a:r>
              <a:rPr lang="hu-HU" dirty="0" err="1"/>
              <a:t>list</a:t>
            </a:r>
            <a:r>
              <a:rPr lang="hu-HU" dirty="0" smtClean="0"/>
              <a:t>)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Megszorítás a típusparaméter gyermekére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(List&lt;? </a:t>
            </a:r>
            <a:r>
              <a:rPr lang="hu-HU" dirty="0" err="1"/>
              <a:t>super</a:t>
            </a:r>
            <a:r>
              <a:rPr lang="hu-HU" dirty="0"/>
              <a:t> Integer&gt; </a:t>
            </a:r>
            <a:r>
              <a:rPr lang="hu-HU" dirty="0" err="1"/>
              <a:t>list</a:t>
            </a:r>
            <a:r>
              <a:rPr lang="hu-HU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// valószínűleg egy List&lt;Integer&gt; </a:t>
            </a:r>
            <a:r>
              <a:rPr lang="hu-HU" dirty="0" err="1" smtClean="0"/>
              <a:t>integerList</a:t>
            </a:r>
            <a:r>
              <a:rPr lang="hu-HU" dirty="0" smtClean="0"/>
              <a:t> = </a:t>
            </a:r>
            <a:r>
              <a:rPr lang="hu-HU" dirty="0" err="1" smtClean="0"/>
              <a:t>list</a:t>
            </a:r>
            <a:r>
              <a:rPr lang="hu-HU" dirty="0" smtClean="0"/>
              <a:t>; értékadás miatt volt erre szükség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7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Generikus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Értékadás generikus típusok esetén</a:t>
            </a:r>
            <a:endParaRPr lang="hu-HU" dirty="0">
              <a:latin typeface="+mj-lt"/>
            </a:endParaRPr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61" y="1489348"/>
            <a:ext cx="5555877" cy="32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Generikus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Generikus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Osztályokkal vagy interfészekkel paraméterezhető osztályok, interfészek vagy metódusok.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Generikus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Generikus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Erősebb típus ellenőrzések fordításidőben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 smtClean="0"/>
              <a:t>castolások</a:t>
            </a:r>
            <a:r>
              <a:rPr lang="hu-HU" dirty="0" smtClean="0"/>
              <a:t> </a:t>
            </a:r>
            <a:r>
              <a:rPr lang="hu-HU" dirty="0"/>
              <a:t>kiküszöbölése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Generikus algoritmusok </a:t>
            </a:r>
            <a:r>
              <a:rPr lang="hu-HU" dirty="0" smtClean="0"/>
              <a:t>implementálása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3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Generikus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Deklaráció típusnál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&lt;T1</a:t>
            </a:r>
            <a:r>
              <a:rPr lang="hu-HU" dirty="0"/>
              <a:t>, T2, ..., </a:t>
            </a:r>
            <a:r>
              <a:rPr lang="hu-HU" dirty="0" err="1"/>
              <a:t>Tn</a:t>
            </a:r>
            <a:r>
              <a:rPr lang="hu-HU" dirty="0"/>
              <a:t>&gt; { /* ... */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i</a:t>
            </a:r>
            <a:r>
              <a:rPr lang="hu-HU" dirty="0" err="1" smtClean="0"/>
              <a:t>nterface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&lt;T1,T2,…,</a:t>
            </a:r>
            <a:r>
              <a:rPr lang="hu-HU" dirty="0" err="1" smtClean="0"/>
              <a:t>Tn</a:t>
            </a:r>
            <a:r>
              <a:rPr lang="hu-HU" dirty="0" smtClean="0"/>
              <a:t>&gt; {/*…*/}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Box</a:t>
            </a:r>
            <a:r>
              <a:rPr lang="hu-HU" dirty="0" smtClean="0"/>
              <a:t>&lt;Integer</a:t>
            </a:r>
            <a:r>
              <a:rPr lang="hu-HU" dirty="0"/>
              <a:t>&gt; </a:t>
            </a:r>
            <a:r>
              <a:rPr lang="hu-HU" dirty="0" err="1"/>
              <a:t>integerBox</a:t>
            </a:r>
            <a:r>
              <a:rPr lang="hu-HU" dirty="0"/>
              <a:t> =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Box</a:t>
            </a:r>
            <a:r>
              <a:rPr lang="hu-HU" dirty="0"/>
              <a:t>&lt;</a:t>
            </a:r>
            <a:r>
              <a:rPr lang="hu-HU" dirty="0" err="1"/>
              <a:t>Integer</a:t>
            </a:r>
            <a:r>
              <a:rPr lang="hu-HU" dirty="0"/>
              <a:t>&gt;();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Box</a:t>
            </a:r>
            <a:r>
              <a:rPr lang="hu-HU" dirty="0"/>
              <a:t>&lt;Integer&gt; </a:t>
            </a:r>
            <a:r>
              <a:rPr lang="hu-HU" dirty="0" err="1"/>
              <a:t>integerBox</a:t>
            </a:r>
            <a:r>
              <a:rPr lang="hu-HU" dirty="0"/>
              <a:t> =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Box</a:t>
            </a:r>
            <a:r>
              <a:rPr lang="hu-HU" dirty="0"/>
              <a:t>&lt;&gt;();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897611" y="1849388"/>
            <a:ext cx="8229600" cy="160659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public class Box&lt;T&gt; {</a:t>
            </a:r>
          </a:p>
          <a:p>
            <a:pPr marL="0" indent="0">
              <a:buNone/>
            </a:pPr>
            <a:r>
              <a:rPr lang="en-US" sz="1200" dirty="0"/>
              <a:t>    // T stands for "Type"</a:t>
            </a:r>
          </a:p>
          <a:p>
            <a:pPr marL="0" indent="0">
              <a:buNone/>
            </a:pPr>
            <a:r>
              <a:rPr lang="en-US" sz="1200" dirty="0"/>
              <a:t>    private T </a:t>
            </a:r>
            <a:r>
              <a:rPr lang="en-US" sz="1200" dirty="0" err="1"/>
              <a:t>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public void set(T t) { this.t = t; }</a:t>
            </a:r>
          </a:p>
          <a:p>
            <a:pPr marL="0" indent="0">
              <a:buNone/>
            </a:pPr>
            <a:r>
              <a:rPr lang="en-US" sz="1200" dirty="0"/>
              <a:t>    public T get() { return t; 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43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Generikus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Típus paraméterek elnevezési konvenciója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-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-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-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-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 -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S,U,V etc. - 2nd, 3rd, 4th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Általánosan: 1 darab nagy betű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04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Generikus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Nyers típus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Ha egy generikus típus esetén elhagyjuk a típusparamétert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Box</a:t>
            </a:r>
            <a:r>
              <a:rPr lang="hu-HU" dirty="0" smtClean="0"/>
              <a:t> </a:t>
            </a:r>
            <a:r>
              <a:rPr lang="hu-HU" dirty="0" err="1"/>
              <a:t>rawBox</a:t>
            </a:r>
            <a:r>
              <a:rPr lang="hu-HU" dirty="0"/>
              <a:t> =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Box</a:t>
            </a:r>
            <a:r>
              <a:rPr lang="hu-HU" dirty="0"/>
              <a:t>();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Box</a:t>
            </a:r>
            <a:r>
              <a:rPr lang="hu-HU" dirty="0"/>
              <a:t>&lt;Integer&gt; </a:t>
            </a:r>
            <a:r>
              <a:rPr lang="hu-HU" dirty="0" err="1"/>
              <a:t>intBox</a:t>
            </a:r>
            <a:r>
              <a:rPr lang="hu-HU" dirty="0"/>
              <a:t> = </a:t>
            </a:r>
            <a:r>
              <a:rPr lang="hu-HU" dirty="0" err="1"/>
              <a:t>rawBox</a:t>
            </a:r>
            <a:r>
              <a:rPr lang="hu-HU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Box</a:t>
            </a:r>
            <a:r>
              <a:rPr lang="hu-HU" dirty="0"/>
              <a:t>&lt;</a:t>
            </a:r>
            <a:r>
              <a:rPr lang="hu-HU" dirty="0" err="1"/>
              <a:t>String</a:t>
            </a:r>
            <a:r>
              <a:rPr lang="hu-HU" dirty="0"/>
              <a:t>&gt; </a:t>
            </a:r>
            <a:r>
              <a:rPr lang="hu-HU" dirty="0" err="1"/>
              <a:t>stringBox</a:t>
            </a:r>
            <a:r>
              <a:rPr lang="hu-HU" dirty="0"/>
              <a:t> =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Box</a:t>
            </a:r>
            <a:r>
              <a:rPr lang="hu-HU" dirty="0" smtClean="0"/>
              <a:t>&lt;&gt;();</a:t>
            </a:r>
            <a:br>
              <a:rPr lang="hu-HU" dirty="0" smtClean="0"/>
            </a:br>
            <a:r>
              <a:rPr lang="hu-HU" dirty="0" err="1" smtClean="0"/>
              <a:t>Box</a:t>
            </a:r>
            <a:r>
              <a:rPr lang="hu-HU" dirty="0" smtClean="0"/>
              <a:t> </a:t>
            </a:r>
            <a:r>
              <a:rPr lang="hu-HU" dirty="0" err="1"/>
              <a:t>rawBox</a:t>
            </a:r>
            <a:r>
              <a:rPr lang="hu-HU" dirty="0"/>
              <a:t> = </a:t>
            </a:r>
            <a:r>
              <a:rPr lang="hu-HU" dirty="0" err="1" smtClean="0"/>
              <a:t>stringBox</a:t>
            </a:r>
            <a:r>
              <a:rPr lang="hu-HU" dirty="0" smtClean="0"/>
              <a:t>;</a:t>
            </a:r>
            <a:br>
              <a:rPr lang="hu-HU" dirty="0" smtClean="0"/>
            </a:br>
            <a:r>
              <a:rPr lang="hu-HU" dirty="0" err="1" smtClean="0"/>
              <a:t>rawBox.set</a:t>
            </a:r>
            <a:r>
              <a:rPr lang="hu-HU" dirty="0" smtClean="0"/>
              <a:t>(8</a:t>
            </a:r>
            <a:r>
              <a:rPr lang="hu-HU" dirty="0"/>
              <a:t>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40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Generikus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Generikus metódus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Nemcsak generikus </a:t>
            </a:r>
            <a:r>
              <a:rPr lang="hu-HU" dirty="0" smtClean="0"/>
              <a:t>osztályban lehet használni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típus </a:t>
            </a:r>
            <a:r>
              <a:rPr lang="hu-HU" dirty="0"/>
              <a:t>paraméter csak az adott metóduson belül látszik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Deklarációja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&lt;T&gt; </a:t>
            </a:r>
            <a:r>
              <a:rPr lang="hu-HU" dirty="0" err="1" smtClean="0"/>
              <a:t>Set</a:t>
            </a:r>
            <a:r>
              <a:rPr lang="hu-HU" dirty="0" smtClean="0"/>
              <a:t>&lt;T&gt; </a:t>
            </a:r>
            <a:r>
              <a:rPr lang="hu-HU" dirty="0" err="1" smtClean="0"/>
              <a:t>singleton</a:t>
            </a:r>
            <a:r>
              <a:rPr lang="fr-FR" dirty="0" smtClean="0"/>
              <a:t>(T t)</a:t>
            </a:r>
            <a:r>
              <a:rPr lang="hu-HU" dirty="0" smtClean="0"/>
              <a:t> {/*…*/}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&lt;T&gt; List&lt;T&gt; </a:t>
            </a:r>
            <a:r>
              <a:rPr lang="hu-HU" dirty="0" err="1" smtClean="0"/>
              <a:t>emptyList</a:t>
            </a:r>
            <a:r>
              <a:rPr lang="hu-HU" dirty="0" smtClean="0"/>
              <a:t>(/*…*/)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Használat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Set</a:t>
            </a:r>
            <a:r>
              <a:rPr lang="hu-HU" dirty="0" smtClean="0"/>
              <a:t>&lt;Long&gt; </a:t>
            </a:r>
            <a:r>
              <a:rPr lang="hu-HU" dirty="0" err="1" smtClean="0"/>
              <a:t>singletonSet</a:t>
            </a:r>
            <a:r>
              <a:rPr lang="hu-HU" dirty="0" smtClean="0"/>
              <a:t> = </a:t>
            </a:r>
            <a:r>
              <a:rPr lang="hu-HU" dirty="0" err="1" smtClean="0"/>
              <a:t>Collections.singleton</a:t>
            </a:r>
            <a:r>
              <a:rPr lang="hu-HU" dirty="0" smtClean="0"/>
              <a:t>(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Long</a:t>
            </a:r>
            <a:r>
              <a:rPr lang="hu-HU" dirty="0" smtClean="0"/>
              <a:t>(1L));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List&lt;</a:t>
            </a:r>
            <a:r>
              <a:rPr lang="hu-HU" dirty="0" err="1" smtClean="0"/>
              <a:t>String</a:t>
            </a:r>
            <a:r>
              <a:rPr lang="hu-HU" dirty="0" smtClean="0"/>
              <a:t>&gt; </a:t>
            </a:r>
            <a:r>
              <a:rPr lang="hu-HU" dirty="0" err="1" smtClean="0"/>
              <a:t>empty</a:t>
            </a:r>
            <a:r>
              <a:rPr lang="hu-HU" dirty="0" smtClean="0"/>
              <a:t> = </a:t>
            </a:r>
            <a:r>
              <a:rPr lang="hu-HU" dirty="0" err="1" smtClean="0"/>
              <a:t>Collections.emptyList</a:t>
            </a:r>
            <a:r>
              <a:rPr lang="hu-HU" dirty="0" smtClean="0"/>
              <a:t>();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Ha a fordító nem képes kitalálni a típus paraméter aktuális értékét, akkor meg kell adni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Collections</a:t>
            </a:r>
            <a:r>
              <a:rPr lang="hu-HU" dirty="0" smtClean="0"/>
              <a:t>.&lt;</a:t>
            </a:r>
            <a:r>
              <a:rPr lang="hu-HU" dirty="0" err="1" smtClean="0"/>
              <a:t>String</a:t>
            </a:r>
            <a:r>
              <a:rPr lang="hu-HU" dirty="0"/>
              <a:t>&gt;</a:t>
            </a:r>
            <a:r>
              <a:rPr lang="hu-HU" dirty="0" err="1" smtClean="0"/>
              <a:t>emptyList</a:t>
            </a:r>
            <a:r>
              <a:rPr lang="hu-HU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5343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Generikus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Típus paraméter értékének korlátozása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public </a:t>
            </a:r>
            <a:r>
              <a:rPr lang="fr-FR" dirty="0" err="1"/>
              <a:t>static</a:t>
            </a:r>
            <a:r>
              <a:rPr lang="fr-FR" dirty="0"/>
              <a:t> &lt;T </a:t>
            </a:r>
            <a:r>
              <a:rPr lang="fr-FR" dirty="0" err="1" smtClean="0"/>
              <a:t>extends</a:t>
            </a:r>
            <a:r>
              <a:rPr lang="fr-FR" dirty="0" smtClean="0"/>
              <a:t> </a:t>
            </a:r>
            <a:r>
              <a:rPr lang="hu-HU" dirty="0" err="1" smtClean="0"/>
              <a:t>Comparable</a:t>
            </a:r>
            <a:r>
              <a:rPr lang="hu-HU" dirty="0" smtClean="0"/>
              <a:t>&lt;T&gt;</a:t>
            </a:r>
            <a:r>
              <a:rPr lang="fr-FR" dirty="0" smtClean="0"/>
              <a:t>&gt;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hu-HU" dirty="0" smtClean="0"/>
              <a:t>sort</a:t>
            </a:r>
            <a:r>
              <a:rPr lang="fr-FR" dirty="0" smtClean="0"/>
              <a:t>(T </a:t>
            </a:r>
            <a:r>
              <a:rPr lang="fr-FR" dirty="0"/>
              <a:t>t)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public </a:t>
            </a:r>
            <a:r>
              <a:rPr lang="fr-FR" dirty="0" err="1"/>
              <a:t>static</a:t>
            </a:r>
            <a:r>
              <a:rPr lang="fr-FR" dirty="0"/>
              <a:t> &lt;T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Serializable</a:t>
            </a:r>
            <a:r>
              <a:rPr lang="fr-FR" dirty="0"/>
              <a:t> &amp; Comparable&gt;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print</a:t>
            </a:r>
            <a:r>
              <a:rPr lang="fr-FR" dirty="0"/>
              <a:t>(T t</a:t>
            </a:r>
            <a:r>
              <a:rPr lang="fr-FR" dirty="0" smtClean="0"/>
              <a:t>)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2326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Generikus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Öröklődés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diagram showing that Box&lt;Integer&gt; is not a subtype of Box&lt;Number&g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4" y="1185015"/>
            <a:ext cx="5473496" cy="36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6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372</Words>
  <Application>Microsoft Office PowerPoint</Application>
  <PresentationFormat>On-screen Show (16:9)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Office-téma</vt:lpstr>
      <vt:lpstr>PowerPoint Presentation</vt:lpstr>
      <vt:lpstr>Java EE – Generikus</vt:lpstr>
      <vt:lpstr>Java EE – Generikus</vt:lpstr>
      <vt:lpstr>Java EE – Generikus</vt:lpstr>
      <vt:lpstr>Java EE – Generikus</vt:lpstr>
      <vt:lpstr>Java EE – Generikus</vt:lpstr>
      <vt:lpstr>Java EE – Generikus</vt:lpstr>
      <vt:lpstr>Java EE – Generikus</vt:lpstr>
      <vt:lpstr>Java EE – Generikus</vt:lpstr>
      <vt:lpstr>Java EE – Generikus</vt:lpstr>
      <vt:lpstr>Java EE – Generikus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52</cp:revision>
  <dcterms:created xsi:type="dcterms:W3CDTF">2015-01-25T18:30:45Z</dcterms:created>
  <dcterms:modified xsi:type="dcterms:W3CDTF">2015-10-06T11:38:58Z</dcterms:modified>
</cp:coreProperties>
</file>