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7" r:id="rId8"/>
    <p:sldId id="284" r:id="rId9"/>
    <p:sldId id="285" r:id="rId10"/>
    <p:sldId id="286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Thread.State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Szálak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Szálbiztosság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Collection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ConcurrentMap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BlockingQueue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Collections.concurrent</a:t>
            </a:r>
            <a:r>
              <a:rPr lang="hu-HU" dirty="0" smtClean="0"/>
              <a:t>*()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StringBuffer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91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Szálkezelés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Processes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Önálló futtatási környezetet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Saját erőforrások,pl.: memória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JVM egy folyamat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Threads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Folyamatokon belül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Önálló futtatási környezetet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Kevesebb </a:t>
            </a:r>
            <a:r>
              <a:rPr lang="hu-HU" dirty="0" smtClean="0"/>
              <a:t>erőforrás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Közös erőforrások, versengés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Új szál létrehozása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Thread</a:t>
            </a:r>
            <a:r>
              <a:rPr lang="hu-HU" dirty="0"/>
              <a:t>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Deklaráció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Implementáljuk a </a:t>
            </a:r>
            <a:r>
              <a:rPr lang="hu-HU" dirty="0" err="1"/>
              <a:t>Runnable</a:t>
            </a:r>
            <a:r>
              <a:rPr lang="hu-HU" dirty="0"/>
              <a:t> interfészt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Átadjuk egy szálnak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Kiterjesztjük a </a:t>
            </a:r>
            <a:r>
              <a:rPr lang="hu-HU" dirty="0" err="1"/>
              <a:t>Thread</a:t>
            </a:r>
            <a:r>
              <a:rPr lang="hu-HU" dirty="0"/>
              <a:t> </a:t>
            </a:r>
            <a:r>
              <a:rPr lang="hu-HU" dirty="0" smtClean="0"/>
              <a:t>osztályt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</a:t>
            </a:r>
            <a:r>
              <a:rPr lang="hu-HU" dirty="0" err="1" smtClean="0"/>
              <a:t>hread.start</a:t>
            </a:r>
            <a:r>
              <a:rPr lang="hu-HU" dirty="0" smtClean="0"/>
              <a:t>()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6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Szál állapotai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  <a:r>
              <a:rPr lang="hu-HU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thread that has not yet started is in this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RUNNABLE</a:t>
            </a:r>
            <a:r>
              <a:rPr lang="hu-HU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thread executing in the Java virtual machine is in this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BLOCKED</a:t>
            </a:r>
            <a:r>
              <a:rPr lang="hu-HU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thread that is blocked waiting for a monitor lock is in this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WAITING</a:t>
            </a:r>
            <a:r>
              <a:rPr lang="hu-HU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thread that is waiting indefinitely for another thread to perform a particular action is in this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TIMED_WAITING</a:t>
            </a:r>
            <a:r>
              <a:rPr lang="hu-HU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thread that is waiting for another thread to perform an action for up to a specified waiting time is in this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TERMINATED</a:t>
            </a:r>
            <a:r>
              <a:rPr lang="hu-HU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thread that has exited is in this state</a:t>
            </a:r>
            <a:r>
              <a:rPr lang="en-US" dirty="0" smtClean="0"/>
              <a:t>.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docs.oracle.com/javase/7/docs/api/java/lang/Thread.State.html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001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Thread</a:t>
            </a:r>
            <a:r>
              <a:rPr lang="hu-HU" dirty="0" smtClean="0">
                <a:latin typeface="+mj-lt"/>
              </a:rPr>
              <a:t> műveletek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Várakoztatás</a:t>
            </a:r>
          </a:p>
          <a:p>
            <a:pPr lvl="1"/>
            <a:r>
              <a:rPr lang="hu-HU" dirty="0" err="1" smtClean="0"/>
              <a:t>Thread.sleep</a:t>
            </a:r>
            <a:r>
              <a:rPr lang="hu-HU" dirty="0" smtClean="0"/>
              <a:t>(</a:t>
            </a:r>
            <a:r>
              <a:rPr lang="hu-HU" dirty="0" err="1" smtClean="0"/>
              <a:t>long</a:t>
            </a:r>
            <a:r>
              <a:rPr lang="hu-HU" dirty="0" smtClean="0"/>
              <a:t> millis)</a:t>
            </a:r>
            <a:endParaRPr lang="hu-HU" dirty="0"/>
          </a:p>
          <a:p>
            <a:r>
              <a:rPr lang="hu-HU" dirty="0"/>
              <a:t>Megszakítás</a:t>
            </a:r>
          </a:p>
          <a:p>
            <a:pPr lvl="1"/>
            <a:r>
              <a:rPr lang="hu-HU" dirty="0" err="1" smtClean="0"/>
              <a:t>aThread.interrupt</a:t>
            </a:r>
            <a:r>
              <a:rPr lang="hu-HU" dirty="0" smtClean="0"/>
              <a:t>()</a:t>
            </a:r>
            <a:endParaRPr lang="hu-HU" dirty="0"/>
          </a:p>
          <a:p>
            <a:r>
              <a:rPr lang="hu-HU" dirty="0"/>
              <a:t>Várakozás</a:t>
            </a:r>
          </a:p>
          <a:p>
            <a:pPr lvl="1"/>
            <a:r>
              <a:rPr lang="hu-HU" dirty="0" err="1" smtClean="0"/>
              <a:t>aThread.join</a:t>
            </a:r>
            <a:r>
              <a:rPr lang="hu-HU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7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Szinkronizáció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</a:t>
            </a:r>
            <a:r>
              <a:rPr lang="hu-HU" dirty="0" err="1" smtClean="0"/>
              <a:t>ynchronized</a:t>
            </a:r>
            <a:r>
              <a:rPr lang="hu-HU" dirty="0" smtClean="0"/>
              <a:t> kulcsszó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Metódus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Blokk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Atomi hozzáférés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volatile</a:t>
            </a:r>
            <a:r>
              <a:rPr lang="hu-HU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8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Szinkronizáció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Magasabb szintű </a:t>
            </a:r>
            <a:r>
              <a:rPr lang="hu-HU" dirty="0" err="1" smtClean="0"/>
              <a:t>szinkronizációs</a:t>
            </a:r>
            <a:r>
              <a:rPr lang="hu-HU" dirty="0" smtClean="0"/>
              <a:t> eszközök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Lock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CyclicBarrier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CountDownLatch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Executor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Sok szálat szeretnénk kezelni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Ütemezve szeretnénk elindítani őket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Könnyebben szeretnénk kommunikálni a szálakkal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76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Szálak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Executor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Executors.new</a:t>
            </a:r>
            <a:r>
              <a:rPr lang="hu-HU" dirty="0" smtClean="0"/>
              <a:t>*</a:t>
            </a:r>
            <a:r>
              <a:rPr lang="hu-HU" dirty="0" err="1" smtClean="0"/>
              <a:t>ThreadPool</a:t>
            </a:r>
            <a:r>
              <a:rPr lang="hu-HU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ExecutorService</a:t>
            </a:r>
            <a:r>
              <a:rPr lang="hu-HU" dirty="0" smtClean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ScheduledExecutorService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Callable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Future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1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222</Words>
  <Application>Microsoft Office PowerPoint</Application>
  <PresentationFormat>On-screen Show (16:9)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Presentation</vt:lpstr>
      <vt:lpstr>Java EE – Szálak</vt:lpstr>
      <vt:lpstr>Java EE – Szálak</vt:lpstr>
      <vt:lpstr>Java EE – Szálak</vt:lpstr>
      <vt:lpstr>Java EE – Szálak</vt:lpstr>
      <vt:lpstr>Java EE – Szálak</vt:lpstr>
      <vt:lpstr>Java EE – Szálak</vt:lpstr>
      <vt:lpstr>Java EE – Szálak</vt:lpstr>
      <vt:lpstr>Java EE – Szálak</vt:lpstr>
      <vt:lpstr>Java EE – Szálak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53</cp:revision>
  <dcterms:created xsi:type="dcterms:W3CDTF">2015-01-25T18:30:45Z</dcterms:created>
  <dcterms:modified xsi:type="dcterms:W3CDTF">2015-10-06T13:33:30Z</dcterms:modified>
</cp:coreProperties>
</file>