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Ajax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6266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JavaScript and </a:t>
            </a:r>
            <a:r>
              <a:rPr lang="hu-HU" dirty="0" smtClean="0"/>
              <a:t>XML</a:t>
            </a:r>
          </a:p>
          <a:p>
            <a:r>
              <a:rPr lang="hu-HU" dirty="0" smtClean="0"/>
              <a:t>Részleges frissítés</a:t>
            </a:r>
          </a:p>
          <a:p>
            <a:r>
              <a:rPr lang="hu-HU" dirty="0" smtClean="0"/>
              <a:t>Nem kell </a:t>
            </a:r>
            <a:r>
              <a:rPr lang="hu-HU" dirty="0"/>
              <a:t>újratölteni </a:t>
            </a:r>
            <a:r>
              <a:rPr lang="hu-HU" dirty="0" smtClean="0"/>
              <a:t>az egész oldalt</a:t>
            </a:r>
          </a:p>
          <a:p>
            <a:r>
              <a:rPr lang="hu-HU" dirty="0" smtClean="0"/>
              <a:t>Növeli az interaktivitást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0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36" y="520980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5" y="1210799"/>
            <a:ext cx="5897454" cy="3302574"/>
          </a:xfrm>
        </p:spPr>
      </p:pic>
    </p:spTree>
    <p:extLst>
      <p:ext uri="{BB962C8B-B14F-4D97-AF65-F5344CB8AC3E}">
        <p14:creationId xmlns:p14="http://schemas.microsoft.com/office/powerpoint/2010/main" val="27687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401" y="490088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hagyományosan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868680" y="1200151"/>
            <a:ext cx="7406640" cy="239091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var </a:t>
            </a:r>
            <a:r>
              <a:rPr lang="hu-HU" sz="1260" dirty="0" err="1"/>
              <a:t>xhr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XMLHttpRequest</a:t>
            </a:r>
            <a:r>
              <a:rPr lang="hu-HU" sz="1260" dirty="0"/>
              <a:t>();</a:t>
            </a:r>
          </a:p>
          <a:p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xhr.onreadystatechange</a:t>
            </a:r>
            <a:r>
              <a:rPr lang="hu-HU" sz="1260" dirty="0"/>
              <a:t> = </a:t>
            </a:r>
            <a:r>
              <a:rPr lang="hu-HU" sz="1260" dirty="0" err="1"/>
              <a:t>function</a:t>
            </a:r>
            <a:r>
              <a:rPr lang="hu-HU" sz="1260" dirty="0"/>
              <a:t>() {</a:t>
            </a:r>
          </a:p>
          <a:p>
            <a:pPr marL="360045" lvl="1" indent="0">
              <a:buNone/>
            </a:pP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== 4) {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  <a:p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xhr.open</a:t>
            </a:r>
            <a:r>
              <a:rPr lang="hu-HU" sz="1260" dirty="0"/>
              <a:t>('GET', '</a:t>
            </a:r>
            <a:r>
              <a:rPr lang="hu-HU" sz="1260" dirty="0" err="1"/>
              <a:t>HelloWorldAjaxServlet</a:t>
            </a:r>
            <a:r>
              <a:rPr lang="hu-HU" sz="1260" dirty="0"/>
              <a:t>', </a:t>
            </a:r>
            <a:r>
              <a:rPr lang="hu-HU" sz="1260" dirty="0" err="1"/>
              <a:t>true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 err="1"/>
              <a:t>xhr.send</a:t>
            </a:r>
            <a:r>
              <a:rPr lang="hu-HU" sz="1260" dirty="0"/>
              <a:t>(null);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244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6866" y="459196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</a:t>
            </a:r>
            <a:r>
              <a:rPr lang="hu-HU" dirty="0" err="1" smtClean="0"/>
              <a:t>j</a:t>
            </a:r>
            <a:r>
              <a:rPr lang="hu-HU" dirty="0" err="1"/>
              <a:t>Q</a:t>
            </a:r>
            <a:r>
              <a:rPr lang="hu-HU" dirty="0" err="1" smtClean="0"/>
              <a:t>uery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889997" y="1275606"/>
            <a:ext cx="7406640" cy="68429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$.get</a:t>
            </a:r>
            <a:r>
              <a:rPr lang="hu-HU" sz="1260" dirty="0"/>
              <a:t>("</a:t>
            </a:r>
            <a:r>
              <a:rPr lang="hu-HU" sz="1260" dirty="0" err="1"/>
              <a:t>HelloWorldAjaxServlet</a:t>
            </a:r>
            <a:r>
              <a:rPr lang="hu-HU" sz="1260" dirty="0"/>
              <a:t>", </a:t>
            </a:r>
            <a:r>
              <a:rPr lang="hu-HU" sz="1260" dirty="0" err="1"/>
              <a:t>function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$("#</a:t>
            </a:r>
            <a:r>
              <a:rPr lang="hu-HU" sz="1260" dirty="0" err="1"/>
              <a:t>result</a:t>
            </a:r>
            <a:r>
              <a:rPr lang="hu-HU" sz="1260" dirty="0"/>
              <a:t>").</a:t>
            </a:r>
            <a:r>
              <a:rPr lang="hu-HU" sz="1260" dirty="0" err="1"/>
              <a:t>html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});</a:t>
            </a:r>
            <a:endParaRPr lang="en-US" sz="1260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89997" y="2213165"/>
            <a:ext cx="7406640" cy="213853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$.ajax</a:t>
            </a:r>
            <a:r>
              <a:rPr lang="hu-HU" sz="1260" dirty="0"/>
              <a:t>({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url</a:t>
            </a:r>
            <a:r>
              <a:rPr lang="hu-HU" sz="1260" dirty="0"/>
              <a:t> </a:t>
            </a:r>
            <a:r>
              <a:rPr lang="hu-HU" sz="1260" dirty="0"/>
              <a:t>: '</a:t>
            </a:r>
            <a:r>
              <a:rPr lang="hu-HU" sz="1260" dirty="0" err="1"/>
              <a:t>HelloWorldAjaxServletWithParam</a:t>
            </a:r>
            <a:r>
              <a:rPr lang="hu-HU" sz="1260" dirty="0"/>
              <a:t>',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method</a:t>
            </a:r>
            <a:r>
              <a:rPr lang="hu-HU" sz="1260" dirty="0"/>
              <a:t> </a:t>
            </a:r>
            <a:r>
              <a:rPr lang="hu-HU" sz="1260" dirty="0"/>
              <a:t>: "POST",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data</a:t>
            </a:r>
            <a:r>
              <a:rPr lang="hu-HU" sz="1260" dirty="0"/>
              <a:t> </a:t>
            </a:r>
            <a:r>
              <a:rPr lang="hu-HU" sz="1260" dirty="0"/>
              <a:t>: 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message</a:t>
            </a:r>
            <a:r>
              <a:rPr lang="hu-HU" sz="1260" dirty="0"/>
              <a:t> </a:t>
            </a:r>
            <a:r>
              <a:rPr lang="hu-HU" sz="1260" dirty="0"/>
              <a:t>: $("#</a:t>
            </a:r>
            <a:r>
              <a:rPr lang="hu-HU" sz="1260" dirty="0" err="1"/>
              <a:t>message</a:t>
            </a:r>
            <a:r>
              <a:rPr lang="hu-HU" sz="1260" dirty="0"/>
              <a:t>").</a:t>
            </a:r>
            <a:r>
              <a:rPr lang="hu-HU" sz="1260" dirty="0" err="1"/>
              <a:t>val</a:t>
            </a:r>
            <a:r>
              <a:rPr lang="hu-HU" sz="1260" dirty="0"/>
              <a:t>()</a:t>
            </a:r>
          </a:p>
          <a:p>
            <a:pPr marL="0" indent="0">
              <a:buNone/>
            </a:pPr>
            <a:r>
              <a:rPr lang="hu-HU" sz="1260" dirty="0"/>
              <a:t>	},</a:t>
            </a:r>
            <a:r>
              <a:rPr lang="hu-HU" sz="1260" dirty="0" err="1"/>
              <a:t>success</a:t>
            </a:r>
            <a:r>
              <a:rPr lang="hu-HU" sz="1260" dirty="0"/>
              <a:t> </a:t>
            </a:r>
            <a:r>
              <a:rPr lang="hu-HU" sz="1260" dirty="0"/>
              <a:t>: </a:t>
            </a:r>
            <a:r>
              <a:rPr lang="hu-HU" sz="1260" dirty="0" err="1"/>
              <a:t>function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		$("#</a:t>
            </a:r>
            <a:r>
              <a:rPr lang="hu-HU" sz="1260" dirty="0" err="1"/>
              <a:t>result</a:t>
            </a:r>
            <a:r>
              <a:rPr lang="hu-HU" sz="1260" dirty="0"/>
              <a:t>").</a:t>
            </a:r>
            <a:r>
              <a:rPr lang="hu-HU" sz="1260" dirty="0" err="1"/>
              <a:t>html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	},</a:t>
            </a:r>
            <a:r>
              <a:rPr lang="hu-HU" sz="1260" dirty="0" err="1"/>
              <a:t>dataType</a:t>
            </a:r>
            <a:r>
              <a:rPr lang="hu-HU" sz="1260" dirty="0"/>
              <a:t> </a:t>
            </a:r>
            <a:r>
              <a:rPr lang="hu-HU" sz="1260" dirty="0"/>
              <a:t>: "</a:t>
            </a:r>
            <a:r>
              <a:rPr lang="hu-HU" sz="1260" dirty="0" err="1"/>
              <a:t>html</a:t>
            </a:r>
            <a:r>
              <a:rPr lang="hu-HU" sz="1260" dirty="0"/>
              <a:t>"</a:t>
            </a:r>
          </a:p>
          <a:p>
            <a:pPr marL="0" indent="0">
              <a:buNone/>
            </a:pPr>
            <a:r>
              <a:rPr lang="hu-HU" sz="1260" dirty="0"/>
              <a:t>	});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286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57</Words>
  <Application>Microsoft Office PowerPoint</Application>
  <PresentationFormat>Diavetítés a képernyőre (16:9 oldalarány)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Ajax</vt:lpstr>
      <vt:lpstr>Ajax</vt:lpstr>
      <vt:lpstr>Ajax hagyományosan</vt:lpstr>
      <vt:lpstr>Ajax jQuery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76</cp:revision>
  <dcterms:created xsi:type="dcterms:W3CDTF">2015-01-25T18:30:45Z</dcterms:created>
  <dcterms:modified xsi:type="dcterms:W3CDTF">2015-10-15T14:41:14Z</dcterms:modified>
</cp:coreProperties>
</file>