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3" r:id="rId15"/>
    <p:sldId id="294" r:id="rId16"/>
    <p:sldId id="295" r:id="rId17"/>
    <p:sldId id="291" r:id="rId18"/>
    <p:sldId id="292" r:id="rId19"/>
    <p:sldId id="296" r:id="rId20"/>
    <p:sldId id="258" r:id="rId21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643" y="2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2015.10.26.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Spring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Dependency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injection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types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Setter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&lt;property name=</a:t>
            </a:r>
            <a:r>
              <a:rPr lang="en-US" i="1" dirty="0"/>
              <a:t>"</a:t>
            </a:r>
            <a:r>
              <a:rPr lang="en-US" i="1" dirty="0" err="1"/>
              <a:t>propertyName</a:t>
            </a:r>
            <a:r>
              <a:rPr lang="en-US" i="1" dirty="0"/>
              <a:t>" ref=„</a:t>
            </a:r>
            <a:r>
              <a:rPr lang="en-US" i="1" dirty="0" err="1"/>
              <a:t>beanName</a:t>
            </a:r>
            <a:r>
              <a:rPr lang="en-US" i="1" dirty="0"/>
              <a:t>"/&gt;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p:propertyName=</a:t>
            </a:r>
            <a:r>
              <a:rPr lang="en-US" i="1" dirty="0"/>
              <a:t>"value"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p:propertyName-ref=</a:t>
            </a:r>
            <a:r>
              <a:rPr lang="en-US" i="1" dirty="0"/>
              <a:t>"beanName"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index=</a:t>
            </a:r>
            <a:r>
              <a:rPr lang="en-US" i="1" dirty="0"/>
              <a:t>"0" ref="something"/&gt;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&lt;constructor-</a:t>
            </a:r>
            <a:r>
              <a:rPr lang="en-US" dirty="0" err="1"/>
              <a:t>arg</a:t>
            </a:r>
            <a:r>
              <a:rPr lang="en-US" dirty="0"/>
              <a:t> index=</a:t>
            </a:r>
            <a:r>
              <a:rPr lang="en-US" i="1" dirty="0"/>
              <a:t>"1" ref="</a:t>
            </a:r>
            <a:r>
              <a:rPr lang="en-US" i="1" dirty="0" err="1"/>
              <a:t>somethingElse</a:t>
            </a:r>
            <a:r>
              <a:rPr lang="en-US" i="1" dirty="0"/>
              <a:t>"/&gt;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</a:t>
            </a:r>
            <a:r>
              <a:rPr lang="hu-HU" dirty="0" err="1" smtClean="0">
                <a:latin typeface="+mj-lt"/>
              </a:rPr>
              <a:t>bean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attributes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Instantiation/destruction related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Init</a:t>
            </a:r>
            <a:r>
              <a:rPr lang="en-US" sz="1400" dirty="0"/>
              <a:t>-method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Factory-method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Factory-bean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Destroy-method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Lazy-</a:t>
            </a:r>
            <a:r>
              <a:rPr lang="en-US" sz="1400" dirty="0" err="1"/>
              <a:t>init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Scope (singleton, </a:t>
            </a:r>
            <a:r>
              <a:rPr lang="hu-HU" sz="1400" dirty="0" err="1"/>
              <a:t>prototype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Inheritence</a:t>
            </a:r>
            <a:r>
              <a:rPr lang="en-US" sz="1400" dirty="0"/>
              <a:t> related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Abstract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 dependency injection related attributes: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Autowire</a:t>
            </a:r>
            <a:r>
              <a:rPr lang="en-US" sz="1400" dirty="0"/>
              <a:t> (</a:t>
            </a:r>
            <a:r>
              <a:rPr lang="en-US" sz="1400" dirty="0" err="1"/>
              <a:t>byName</a:t>
            </a:r>
            <a:r>
              <a:rPr lang="en-US" sz="1400" dirty="0"/>
              <a:t>, </a:t>
            </a:r>
            <a:r>
              <a:rPr lang="en-US" sz="1400" dirty="0" err="1"/>
              <a:t>byType</a:t>
            </a:r>
            <a:r>
              <a:rPr lang="en-US" sz="1400" dirty="0"/>
              <a:t>, constructor, 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Autowire</a:t>
            </a:r>
            <a:r>
              <a:rPr lang="en-US" sz="1400" dirty="0"/>
              <a:t>-candidate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8932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Singleton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scope</a:t>
            </a:r>
            <a:endParaRPr lang="hu-HU" dirty="0">
              <a:latin typeface="+mj-lt"/>
            </a:endParaRPr>
          </a:p>
        </p:txBody>
      </p:sp>
      <p:pic>
        <p:nvPicPr>
          <p:cNvPr id="5" name="Picture 4" descr="single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55" y="1201830"/>
            <a:ext cx="7233709" cy="35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Prototype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scope</a:t>
            </a:r>
            <a:endParaRPr lang="hu-HU" dirty="0">
              <a:latin typeface="+mj-lt"/>
            </a:endParaRPr>
          </a:p>
        </p:txBody>
      </p:sp>
      <p:pic>
        <p:nvPicPr>
          <p:cNvPr id="5" name="Picture 4" descr="proto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6" y="1174172"/>
            <a:ext cx="7600806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1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Annotation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based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configuration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annotations in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annotations on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@Component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@Repository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@Service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@Controller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annotations on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@</a:t>
            </a:r>
            <a:r>
              <a:rPr lang="en-US" sz="1600" dirty="0" err="1"/>
              <a:t>Autowired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@Required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@</a:t>
            </a:r>
            <a:r>
              <a:rPr lang="en-US" sz="1600" dirty="0" err="1"/>
              <a:t>PostConstruct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@</a:t>
            </a:r>
            <a:r>
              <a:rPr lang="en-US" sz="1600" dirty="0" err="1"/>
              <a:t>PreDestroy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56" y="1752600"/>
            <a:ext cx="801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Java </a:t>
            </a:r>
            <a:r>
              <a:rPr lang="hu-HU" dirty="0" err="1" smtClean="0">
                <a:latin typeface="+mj-lt"/>
              </a:rPr>
              <a:t>based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configuration</a:t>
            </a:r>
            <a:endParaRPr lang="hu-HU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673" y="1293491"/>
            <a:ext cx="5791200" cy="3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5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Java </a:t>
            </a:r>
            <a:r>
              <a:rPr lang="hu-HU" dirty="0" err="1" smtClean="0">
                <a:latin typeface="+mj-lt"/>
              </a:rPr>
              <a:t>based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configuration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" y="1648691"/>
            <a:ext cx="90392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21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Lifecycle</a:t>
            </a:r>
            <a:r>
              <a:rPr lang="hu-HU" dirty="0" smtClean="0">
                <a:latin typeface="+mj-lt"/>
              </a:rPr>
              <a:t> of a </a:t>
            </a:r>
            <a:r>
              <a:rPr lang="hu-HU" dirty="0" err="1" smtClean="0">
                <a:latin typeface="+mj-lt"/>
              </a:rPr>
              <a:t>bean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Initialization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Methods annotated with @</a:t>
            </a:r>
            <a:r>
              <a:rPr lang="en-US" dirty="0" err="1"/>
              <a:t>PostConstruct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afterPropertiesSet</a:t>
            </a:r>
            <a:r>
              <a:rPr lang="en-US" dirty="0"/>
              <a:t>() as defined by the </a:t>
            </a:r>
            <a:r>
              <a:rPr lang="en-US" dirty="0" err="1"/>
              <a:t>InitializingBean</a:t>
            </a:r>
            <a:r>
              <a:rPr lang="en-US" dirty="0"/>
              <a:t> callback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custom configured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Destroy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Methods annotated with @</a:t>
            </a:r>
            <a:r>
              <a:rPr lang="en-US" dirty="0" err="1"/>
              <a:t>PreDestroy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destroy() as defined by the </a:t>
            </a:r>
            <a:r>
              <a:rPr lang="en-US" dirty="0" err="1"/>
              <a:t>DisposableBean</a:t>
            </a:r>
            <a:r>
              <a:rPr lang="en-US" dirty="0"/>
              <a:t> callback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custom configured destroy()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Lifecycle</a:t>
            </a:r>
            <a:r>
              <a:rPr lang="hu-HU" dirty="0" smtClean="0">
                <a:latin typeface="+mj-lt"/>
              </a:rPr>
              <a:t> of a Spring </a:t>
            </a:r>
            <a:r>
              <a:rPr lang="hu-HU" dirty="0" err="1" smtClean="0">
                <a:latin typeface="+mj-lt"/>
              </a:rPr>
              <a:t>context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ApplicationListener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ContextRefreshedEvent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ContextStartedEvent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ContextStoppedEvent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ContextClosedEvent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29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Junit</a:t>
            </a:r>
            <a:r>
              <a:rPr lang="hu-HU" dirty="0" smtClean="0">
                <a:latin typeface="+mj-lt"/>
              </a:rPr>
              <a:t> 4.5+ and Spring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 JUnit to use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Inject dependencies with @</a:t>
            </a:r>
            <a:r>
              <a:rPr lang="en-US" dirty="0" err="1"/>
              <a:t>Autowire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Spring mock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JNDI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Portlet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237" y="1828800"/>
            <a:ext cx="59340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35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</a:t>
            </a:r>
            <a:r>
              <a:rPr lang="hu-HU" dirty="0" err="1" smtClean="0">
                <a:latin typeface="+mj-lt"/>
              </a:rPr>
              <a:t>framework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Inversion</a:t>
            </a:r>
            <a:r>
              <a:rPr lang="hu-HU" dirty="0" smtClean="0"/>
              <a:t> of </a:t>
            </a:r>
            <a:r>
              <a:rPr lang="hu-HU" dirty="0" err="1" smtClean="0"/>
              <a:t>Control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Dependency</a:t>
            </a:r>
            <a:r>
              <a:rPr lang="hu-HU" dirty="0" smtClean="0"/>
              <a:t> </a:t>
            </a:r>
            <a:r>
              <a:rPr lang="hu-HU" dirty="0" err="1" smtClean="0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IoC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Hollywood Principle – „Don't call us, we'll call you”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Decouple implementation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don’t have to create a new windowing system to create a desktop program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don’t have to create a new web server implementation when creating a dynamic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can focus on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Windowing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EJB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5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Implementations</a:t>
            </a:r>
            <a:r>
              <a:rPr lang="hu-HU" dirty="0" smtClean="0">
                <a:latin typeface="+mj-lt"/>
              </a:rPr>
              <a:t> of </a:t>
            </a:r>
            <a:r>
              <a:rPr lang="hu-HU" dirty="0" err="1" smtClean="0">
                <a:latin typeface="+mj-lt"/>
              </a:rPr>
              <a:t>IoC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Service Locator design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Contextual lookup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Factory method design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Dependency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Constructor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Setter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Field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Interface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Example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package</a:t>
            </a:r>
            <a:r>
              <a:rPr lang="hu-HU" dirty="0"/>
              <a:t> </a:t>
            </a:r>
            <a:r>
              <a:rPr lang="hu-HU" dirty="0" err="1"/>
              <a:t>com.epam.training.spring.bare</a:t>
            </a:r>
            <a:r>
              <a:rPr lang="hu-HU" dirty="0"/>
              <a:t> and </a:t>
            </a:r>
            <a:r>
              <a:rPr lang="hu-HU" dirty="0" err="1"/>
              <a:t>its</a:t>
            </a:r>
            <a:r>
              <a:rPr lang="hu-HU" dirty="0"/>
              <a:t> 3 </a:t>
            </a:r>
            <a:r>
              <a:rPr lang="hu-HU" dirty="0" err="1"/>
              <a:t>classes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BusinessLogic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NetworkResource</a:t>
            </a: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err="1"/>
              <a:t>DatabaseResource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task</a:t>
            </a:r>
            <a:r>
              <a:rPr lang="hu-HU" dirty="0"/>
              <a:t> is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 </a:t>
            </a:r>
            <a:r>
              <a:rPr lang="hu-HU" dirty="0" err="1"/>
              <a:t>automatic</a:t>
            </a:r>
            <a:r>
              <a:rPr lang="hu-HU" dirty="0"/>
              <a:t> test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scenarios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BusinessLogic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01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Solution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Extract</a:t>
            </a:r>
            <a:r>
              <a:rPr lang="hu-HU" dirty="0"/>
              <a:t> </a:t>
            </a:r>
            <a:r>
              <a:rPr lang="hu-HU" dirty="0" err="1"/>
              <a:t>interfaces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Avoid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instantiation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Add </a:t>
            </a:r>
            <a:r>
              <a:rPr lang="hu-HU" dirty="0" err="1"/>
              <a:t>setter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BusinesLogic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r>
              <a:rPr lang="hu-HU" dirty="0"/>
              <a:t>,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Test business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mock</a:t>
            </a:r>
            <a:r>
              <a:rPr lang="hu-HU" dirty="0"/>
              <a:t> </a:t>
            </a:r>
            <a:r>
              <a:rPr lang="hu-HU" dirty="0" err="1"/>
              <a:t>dependencies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See</a:t>
            </a:r>
            <a:r>
              <a:rPr lang="hu-HU" dirty="0"/>
              <a:t> test </a:t>
            </a:r>
            <a:r>
              <a:rPr lang="hu-HU" dirty="0" err="1"/>
              <a:t>implementation</a:t>
            </a:r>
            <a:r>
              <a:rPr lang="hu-HU" dirty="0"/>
              <a:t> </a:t>
            </a:r>
            <a:r>
              <a:rPr lang="hu-HU" dirty="0" err="1"/>
              <a:t>com.epam.training.BusinessLogicTest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 smtClean="0"/>
              <a:t>src</a:t>
            </a:r>
            <a:r>
              <a:rPr lang="hu-HU" dirty="0" smtClean="0"/>
              <a:t>/</a:t>
            </a:r>
            <a:r>
              <a:rPr lang="hu-HU" dirty="0" err="1" smtClean="0"/>
              <a:t>test</a:t>
            </a:r>
            <a:r>
              <a:rPr lang="hu-HU" dirty="0" smtClean="0"/>
              <a:t>/java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solvesd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testability</a:t>
            </a:r>
            <a:r>
              <a:rPr lang="hu-HU" dirty="0" smtClean="0"/>
              <a:t> </a:t>
            </a:r>
            <a:r>
              <a:rPr lang="hu-HU" dirty="0" err="1" smtClean="0"/>
              <a:t>question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work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production</a:t>
            </a:r>
            <a:r>
              <a:rPr lang="hu-HU" dirty="0" smtClean="0"/>
              <a:t>?</a:t>
            </a:r>
          </a:p>
          <a:p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dependencies</a:t>
            </a:r>
            <a:r>
              <a:rPr lang="hu-HU" dirty="0" smtClean="0"/>
              <a:t>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54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Dependency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injection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</a:t>
            </a:r>
            <a:r>
              <a:rPr lang="hu-HU" dirty="0" smtClean="0">
                <a:latin typeface="+mj-lt"/>
              </a:rPr>
              <a:t> Spring</a:t>
            </a:r>
            <a:endParaRPr lang="hu-HU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250" y="1976782"/>
            <a:ext cx="23622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Java</a:t>
            </a:r>
          </a:p>
          <a:p>
            <a:pPr algn="ctr"/>
            <a:r>
              <a:rPr lang="en-US" sz="1200" smtClean="0"/>
              <a:t>classes, interfaces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95250" y="3498273"/>
            <a:ext cx="23622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</a:t>
            </a:r>
          </a:p>
          <a:p>
            <a:pPr algn="ctr"/>
            <a:r>
              <a:rPr lang="en-US" sz="1200" dirty="0" smtClean="0"/>
              <a:t>xml, annotation, java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124200" y="1814945"/>
            <a:ext cx="2667000" cy="2590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2800" y="2195945"/>
            <a:ext cx="22098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representation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52800" y="2957945"/>
            <a:ext cx="22098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Post processing</a:t>
            </a:r>
            <a:endParaRPr lang="en-US"/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>
            <a:off x="4457700" y="280554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667500" y="3695700"/>
            <a:ext cx="2362200" cy="838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Fully configured system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24200" y="1814945"/>
            <a:ext cx="193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Spring application context</a:t>
            </a:r>
            <a:endParaRPr lang="en-US" sz="1200"/>
          </a:p>
        </p:txBody>
      </p:sp>
      <p:cxnSp>
        <p:nvCxnSpPr>
          <p:cNvPr id="13" name="Shape 28"/>
          <p:cNvCxnSpPr>
            <a:stCxn id="6" idx="6"/>
            <a:endCxn id="8" idx="1"/>
          </p:cNvCxnSpPr>
          <p:nvPr/>
        </p:nvCxnSpPr>
        <p:spPr>
          <a:xfrm flipV="1">
            <a:off x="2457450" y="2500745"/>
            <a:ext cx="895350" cy="1416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30"/>
          <p:cNvCxnSpPr>
            <a:stCxn id="5" idx="6"/>
            <a:endCxn id="8" idx="1"/>
          </p:cNvCxnSpPr>
          <p:nvPr/>
        </p:nvCxnSpPr>
        <p:spPr>
          <a:xfrm>
            <a:off x="2457450" y="2395882"/>
            <a:ext cx="895350" cy="1048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52800" y="3719945"/>
            <a:ext cx="22098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Instantiate objects</a:t>
            </a:r>
            <a:endParaRPr lang="en-US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4457700" y="3567545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5" idx="3"/>
            <a:endCxn id="11" idx="2"/>
          </p:cNvCxnSpPr>
          <p:nvPr/>
        </p:nvCxnSpPr>
        <p:spPr>
          <a:xfrm>
            <a:off x="5562600" y="4024745"/>
            <a:ext cx="1104900" cy="9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4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Spring </a:t>
            </a:r>
            <a:r>
              <a:rPr lang="hu-HU" dirty="0" err="1" smtClean="0">
                <a:latin typeface="+mj-lt"/>
              </a:rPr>
              <a:t>configuration</a:t>
            </a:r>
            <a:endParaRPr lang="hu-HU" dirty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864" y="1405053"/>
            <a:ext cx="7876309" cy="34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13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Spring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Using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spring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in</a:t>
            </a:r>
            <a:r>
              <a:rPr lang="hu-HU" dirty="0" smtClean="0">
                <a:latin typeface="+mj-lt"/>
              </a:rPr>
              <a:t> a </a:t>
            </a:r>
            <a:r>
              <a:rPr lang="hu-HU" dirty="0" err="1" smtClean="0">
                <a:latin typeface="+mj-lt"/>
              </a:rPr>
              <a:t>standalone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application</a:t>
            </a:r>
            <a:endParaRPr lang="hu-HU" dirty="0">
              <a:latin typeface="+mj-lt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19" y="1406237"/>
            <a:ext cx="8839200" cy="2933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97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472</Words>
  <Application>Microsoft Office PowerPoint</Application>
  <PresentationFormat>On-screen Show (16:9)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Office-téma</vt:lpstr>
      <vt:lpstr>PowerPoint Presentation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Java EE – Spring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60</cp:revision>
  <dcterms:created xsi:type="dcterms:W3CDTF">2015-01-25T18:30:45Z</dcterms:created>
  <dcterms:modified xsi:type="dcterms:W3CDTF">2015-10-26T14:58:22Z</dcterms:modified>
</cp:coreProperties>
</file>