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58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lation_(database_systems)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JDBC </a:t>
            </a:r>
            <a:r>
              <a:rPr lang="hu-HU" dirty="0" err="1" smtClean="0"/>
              <a:t>Tx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Atomikusság</a:t>
            </a:r>
            <a:r>
              <a:rPr lang="hu-HU" dirty="0"/>
              <a:t> (</a:t>
            </a:r>
            <a:r>
              <a:rPr lang="hu-HU" dirty="0" err="1"/>
              <a:t>Atomicity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tranzakcióba bevont utasításokat egy egységként kell kezelnie.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Konzisztencia (</a:t>
            </a:r>
            <a:r>
              <a:rPr lang="hu-HU" dirty="0" err="1"/>
              <a:t>Consistency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konzisztencia biztosítja, hogy az adatok a tranzakció </a:t>
            </a:r>
            <a:r>
              <a:rPr lang="hu-HU" dirty="0" err="1"/>
              <a:t>elötti</a:t>
            </a:r>
            <a:r>
              <a:rPr lang="hu-HU" dirty="0"/>
              <a:t> érvényes állapotból ismét egy érvényes állapotba kerüljenek.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Elszigeteltség (</a:t>
            </a:r>
            <a:r>
              <a:rPr lang="hu-HU" dirty="0" err="1"/>
              <a:t>Isolation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párhuzamosan futó tranzakcióknak egymástól függetlenül kell működniük.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Állandóság (</a:t>
            </a:r>
            <a:r>
              <a:rPr lang="hu-HU" dirty="0" err="1"/>
              <a:t>Durability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végrehajtott tranzakciók változtatásait egy tartós adattárolón kell tárolni.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://maxdb.sap.com/doc/7_7/81/74b30edc2142658e510080ef6917f1/ppt_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70" y="1160678"/>
            <a:ext cx="5370073" cy="371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Izolációs szintek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Read </a:t>
            </a:r>
            <a:r>
              <a:rPr lang="hu-HU" dirty="0" err="1" smtClean="0"/>
              <a:t>uncommited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Read </a:t>
            </a:r>
            <a:r>
              <a:rPr lang="hu-HU" dirty="0" err="1" smtClean="0"/>
              <a:t>commited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Repeatable</a:t>
            </a:r>
            <a:r>
              <a:rPr lang="hu-HU" dirty="0" smtClean="0"/>
              <a:t> </a:t>
            </a:r>
            <a:r>
              <a:rPr lang="hu-HU" dirty="0" err="1" smtClean="0"/>
              <a:t>reads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Serializable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https://en.wikipedia.org/wiki/Isolation_(database_systems</a:t>
            </a:r>
            <a:r>
              <a:rPr lang="en-US" dirty="0" smtClean="0">
                <a:hlinkClick r:id="rId2"/>
              </a:rPr>
              <a:t>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264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 </a:t>
            </a:r>
            <a:r>
              <a:rPr lang="hu-HU" dirty="0" err="1" smtClean="0">
                <a:latin typeface="+mj-lt"/>
              </a:rPr>
              <a:t>JDBC-vel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java.sql.Connection</a:t>
            </a:r>
            <a:r>
              <a:rPr lang="hu-HU" dirty="0">
                <a:latin typeface="Arial Unicode MS" charset="0"/>
                <a:cs typeface="Arial Unicode MS" charset="0"/>
              </a:rPr>
              <a:t> példány szintű metódusok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getAutoCommit</a:t>
            </a:r>
            <a:r>
              <a:rPr lang="en-US" dirty="0">
                <a:latin typeface="Arial Unicode MS" charset="0"/>
                <a:cs typeface="Arial Unicode MS" charset="0"/>
              </a:rPr>
              <a:t>()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setAutoCommit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True</a:t>
            </a:r>
            <a:r>
              <a:rPr lang="hu-HU" dirty="0">
                <a:latin typeface="Arial Unicode MS" charset="0"/>
                <a:cs typeface="Arial Unicode MS" charset="0"/>
              </a:rPr>
              <a:t>: minden </a:t>
            </a:r>
            <a:r>
              <a:rPr lang="hu-HU" dirty="0" err="1">
                <a:latin typeface="Arial Unicode MS" charset="0"/>
                <a:cs typeface="Arial Unicode MS" charset="0"/>
              </a:rPr>
              <a:t>statement</a:t>
            </a:r>
            <a:r>
              <a:rPr lang="hu-HU" dirty="0">
                <a:latin typeface="Arial Unicode MS" charset="0"/>
                <a:cs typeface="Arial Unicode MS" charset="0"/>
              </a:rPr>
              <a:t> külön tranzakció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False</a:t>
            </a:r>
            <a:r>
              <a:rPr lang="hu-HU" dirty="0">
                <a:latin typeface="Arial Unicode MS" charset="0"/>
                <a:cs typeface="Arial Unicode MS" charset="0"/>
              </a:rPr>
              <a:t>: </a:t>
            </a:r>
            <a:r>
              <a:rPr lang="hu-HU" dirty="0" smtClean="0">
                <a:latin typeface="Arial Unicode MS" charset="0"/>
                <a:cs typeface="Arial Unicode MS" charset="0"/>
              </a:rPr>
              <a:t>„kézzel” </a:t>
            </a:r>
            <a:r>
              <a:rPr lang="hu-HU" dirty="0">
                <a:latin typeface="Arial Unicode MS" charset="0"/>
                <a:cs typeface="Arial Unicode MS" charset="0"/>
              </a:rPr>
              <a:t>kell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Unicode MS" charset="0"/>
                <a:cs typeface="Arial Unicode MS" charset="0"/>
              </a:rPr>
              <a:t>commit()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Unicode MS" charset="0"/>
                <a:cs typeface="Arial Unicode MS" charset="0"/>
              </a:rPr>
              <a:t>rollback()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isReadOnly</a:t>
            </a:r>
            <a:r>
              <a:rPr lang="en-US" dirty="0">
                <a:latin typeface="Arial Unicode MS" charset="0"/>
                <a:cs typeface="Arial Unicode MS" charset="0"/>
              </a:rPr>
              <a:t>();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setReadOnly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</a:t>
            </a:r>
            <a:r>
              <a:rPr lang="en-US" dirty="0" smtClean="0">
                <a:latin typeface="Arial Unicode MS" charset="0"/>
                <a:cs typeface="Arial Unicode MS" charset="0"/>
              </a:rPr>
              <a:t>)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Arial Unicode MS" charset="0"/>
                <a:cs typeface="Arial Unicode MS" charset="0"/>
              </a:rPr>
              <a:t>getTransactionIsolation</a:t>
            </a:r>
            <a:r>
              <a:rPr lang="hu-HU" dirty="0" smtClean="0">
                <a:latin typeface="Arial Unicode MS" charset="0"/>
                <a:cs typeface="Arial Unicode MS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Arial Unicode MS" charset="0"/>
                <a:cs typeface="Arial Unicode MS" charset="0"/>
              </a:rPr>
              <a:t>setTransactionIsolation</a:t>
            </a:r>
            <a:r>
              <a:rPr lang="hu-HU" dirty="0" smtClean="0">
                <a:latin typeface="Arial Unicode MS" charset="0"/>
                <a:cs typeface="Arial Unicode MS" charset="0"/>
              </a:rPr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9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JdbcTransactionIT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142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Office-téma</vt:lpstr>
      <vt:lpstr>PowerPoint Presentation</vt:lpstr>
      <vt:lpstr>Java EE – JDBC Tx</vt:lpstr>
      <vt:lpstr>Java EE – JDBC Tx</vt:lpstr>
      <vt:lpstr>Java EE – JDBC Tx</vt:lpstr>
      <vt:lpstr>Java EE – JDBC Tx</vt:lpstr>
      <vt:lpstr>Java EE – JDBC Tx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43</cp:revision>
  <dcterms:created xsi:type="dcterms:W3CDTF">2015-01-25T18:30:45Z</dcterms:created>
  <dcterms:modified xsi:type="dcterms:W3CDTF">2015-10-26T11:44:34Z</dcterms:modified>
</cp:coreProperties>
</file>