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Tier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scope</a:t>
            </a:r>
            <a:endParaRPr lang="hu-HU" dirty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84867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dirty="0" err="1"/>
              <a:t>RegistrationDAO</a:t>
            </a:r>
            <a:r>
              <a:rPr lang="hu-HU" sz="1400" dirty="0"/>
              <a:t> </a:t>
            </a:r>
            <a:r>
              <a:rPr lang="hu-HU" sz="1400" dirty="0" err="1"/>
              <a:t>dao</a:t>
            </a:r>
            <a:r>
              <a:rPr lang="hu-HU" sz="1400" dirty="0"/>
              <a:t> = </a:t>
            </a: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getRegistrationDAO</a:t>
            </a:r>
            <a:r>
              <a:rPr lang="hu-HU" sz="1400" dirty="0" smtClean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smtClean="0"/>
              <a:t>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/>
              <a:t>();</a:t>
            </a:r>
            <a:endParaRPr lang="hu-HU" sz="1400" dirty="0"/>
          </a:p>
          <a:p>
            <a:pPr marL="0" indent="0"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094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 </a:t>
            </a:r>
            <a:r>
              <a:rPr lang="hu-HU" dirty="0" err="1" smtClean="0">
                <a:latin typeface="+mj-lt"/>
              </a:rPr>
              <a:t>DAO-val</a:t>
            </a:r>
            <a:endParaRPr lang="hu-HU" dirty="0">
              <a:latin typeface="+mj-lt"/>
            </a:endParaRP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353160"/>
            <a:ext cx="8229600" cy="34101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try</a:t>
            </a:r>
            <a:r>
              <a:rPr lang="hu-HU" sz="1400" dirty="0"/>
              <a:t>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try</a:t>
            </a:r>
            <a:r>
              <a:rPr lang="hu-HU" sz="1400" dirty="0" smtClean="0"/>
              <a:t> </a:t>
            </a:r>
            <a:r>
              <a:rPr lang="hu-HU" sz="1400" dirty="0"/>
              <a:t>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beginTransaction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 </a:t>
            </a:r>
            <a:r>
              <a:rPr lang="hu-HU" sz="1400" dirty="0" err="1"/>
              <a:t>catch</a:t>
            </a:r>
            <a:r>
              <a:rPr lang="hu-HU" sz="1400" dirty="0"/>
              <a:t> (</a:t>
            </a:r>
            <a:r>
              <a:rPr lang="hu-HU" sz="1400" dirty="0" err="1"/>
              <a:t>Exception</a:t>
            </a:r>
            <a:r>
              <a:rPr lang="hu-HU" sz="1400" dirty="0"/>
              <a:t> ex) {</a:t>
            </a:r>
          </a:p>
          <a:p>
            <a:pPr marL="0" indent="0">
              <a:buNone/>
            </a:pPr>
            <a:r>
              <a:rPr lang="hu-HU" sz="1400" dirty="0" smtClean="0"/>
              <a:t>	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abortTransaction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</a:t>
            </a:r>
          </a:p>
          <a:p>
            <a:pPr marL="0" indent="0">
              <a:buNone/>
            </a:pPr>
            <a:r>
              <a:rPr lang="hu-HU" sz="1400" dirty="0"/>
              <a:t>} </a:t>
            </a:r>
            <a:r>
              <a:rPr lang="hu-HU" sz="1400" dirty="0" err="1"/>
              <a:t>finally</a:t>
            </a:r>
            <a:r>
              <a:rPr lang="hu-HU" sz="1400" dirty="0"/>
              <a:t> </a:t>
            </a:r>
            <a:r>
              <a:rPr lang="hu-HU" sz="1400" dirty="0" smtClean="0"/>
              <a:t>{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983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Több rétegű architektúra</a:t>
            </a:r>
            <a:endParaRPr lang="hu-HU" dirty="0">
              <a:latin typeface="+mj-lt"/>
            </a:endParaRPr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77" y="1256189"/>
            <a:ext cx="4365370" cy="3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Előnyei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Bezártság / Megkerülés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felelősség elosztása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Skálázhatóság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Függetlenség - alternatív megoldások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0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Objektumok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Façade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Service, </a:t>
            </a:r>
            <a:r>
              <a:rPr lang="hu-HU" dirty="0" smtClean="0"/>
              <a:t>Business </a:t>
            </a:r>
            <a:r>
              <a:rPr lang="hu-HU" dirty="0" err="1" smtClean="0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, Data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Data Access </a:t>
            </a:r>
            <a:r>
              <a:rPr lang="hu-HU" dirty="0" err="1" smtClean="0"/>
              <a:t>Object</a:t>
            </a:r>
            <a:r>
              <a:rPr lang="hu-HU" dirty="0" smtClean="0"/>
              <a:t>, </a:t>
            </a:r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6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Access </a:t>
            </a:r>
            <a:r>
              <a:rPr lang="hu-HU" dirty="0" err="1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logikailag összetartozó adatbázis elérések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Általában táblákhoz rendeljük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1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 vagy nem DAO?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DAO nélkül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DAO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813050" y="1908291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9849" y="1907454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7" name="Straight Arrow Connector 7"/>
          <p:cNvCxnSpPr>
            <a:stCxn id="5" idx="3"/>
            <a:endCxn id="6" idx="1"/>
          </p:cNvCxnSpPr>
          <p:nvPr/>
        </p:nvCxnSpPr>
        <p:spPr>
          <a:xfrm flipV="1">
            <a:off x="2890547" y="2250354"/>
            <a:ext cx="2799302" cy="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3896500" y="18818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797695" y="3224929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0" name="Rectangle 14"/>
          <p:cNvSpPr/>
          <p:nvPr/>
        </p:nvSpPr>
        <p:spPr>
          <a:xfrm>
            <a:off x="5674495" y="3224929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1" name="Straight Arrow Connector 15"/>
          <p:cNvCxnSpPr>
            <a:stCxn id="9" idx="3"/>
            <a:endCxn id="13" idx="1"/>
          </p:cNvCxnSpPr>
          <p:nvPr/>
        </p:nvCxnSpPr>
        <p:spPr>
          <a:xfrm flipV="1">
            <a:off x="2875192" y="3562833"/>
            <a:ext cx="741903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/>
          <p:nvPr/>
        </p:nvSpPr>
        <p:spPr>
          <a:xfrm>
            <a:off x="4785496" y="31855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3" name="Rectangle 18"/>
          <p:cNvSpPr/>
          <p:nvPr/>
        </p:nvSpPr>
        <p:spPr>
          <a:xfrm>
            <a:off x="3617095" y="3251780"/>
            <a:ext cx="1066800" cy="622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4" name="Straight Arrow Connector 20"/>
          <p:cNvCxnSpPr>
            <a:stCxn id="13" idx="3"/>
            <a:endCxn id="10" idx="1"/>
          </p:cNvCxnSpPr>
          <p:nvPr/>
        </p:nvCxnSpPr>
        <p:spPr>
          <a:xfrm>
            <a:off x="4683895" y="3562833"/>
            <a:ext cx="990600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 alapműveletek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CRUD műveletek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Save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Delete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</a:t>
            </a:r>
          </a:p>
          <a:p>
            <a:pPr lvl="1"/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89014" y="2147185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public Integer save(</a:t>
            </a:r>
            <a:r>
              <a:rPr lang="en-US" sz="1400" b="1" dirty="0" err="1"/>
              <a:t>RegistrationDTO</a:t>
            </a:r>
            <a:r>
              <a:rPr lang="en-US" sz="1400" b="1" dirty="0"/>
              <a:t> </a:t>
            </a:r>
            <a:r>
              <a:rPr lang="en-US" sz="1400" b="1" dirty="0" err="1"/>
              <a:t>dto</a:t>
            </a:r>
            <a:r>
              <a:rPr lang="en-US" sz="1400" b="1" dirty="0" smtClean="0"/>
              <a:t>){</a:t>
            </a:r>
            <a:endParaRPr lang="en-US" sz="1400" b="1" dirty="0"/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err="1"/>
              <a:t>PoolingDataSourceExample.</a:t>
            </a:r>
            <a:r>
              <a:rPr lang="hu-HU" sz="1400" i="1" dirty="0" err="1"/>
              <a:t>getDataSource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getConnection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err="1" smtClean="0"/>
              <a:t>connection.close</a:t>
            </a:r>
            <a:r>
              <a:rPr lang="hu-HU" sz="1400" dirty="0"/>
              <a:t>();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27464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</a:t>
            </a:r>
            <a:r>
              <a:rPr lang="hu-HU" dirty="0" err="1"/>
              <a:t>scope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Close</a:t>
            </a:r>
            <a:r>
              <a:rPr lang="hu-HU" dirty="0"/>
              <a:t>? </a:t>
            </a:r>
          </a:p>
          <a:p>
            <a:pPr lvl="1"/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885574"/>
            <a:ext cx="8229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class</a:t>
            </a:r>
            <a:r>
              <a:rPr lang="hu-HU" sz="1400" b="1" dirty="0"/>
              <a:t> </a:t>
            </a:r>
            <a:r>
              <a:rPr lang="hu-HU" sz="1400" b="1" dirty="0" err="1"/>
              <a:t>RegistrationDAOImpl</a:t>
            </a:r>
            <a:r>
              <a:rPr lang="hu-HU" sz="1400" b="1" dirty="0"/>
              <a:t> </a:t>
            </a:r>
            <a:r>
              <a:rPr lang="hu-HU" sz="1400" b="1" dirty="0" err="1"/>
              <a:t>implements</a:t>
            </a:r>
            <a:r>
              <a:rPr lang="hu-HU" sz="1400" b="1" dirty="0"/>
              <a:t> </a:t>
            </a:r>
            <a:r>
              <a:rPr lang="hu-HU" sz="1400" b="1" dirty="0" err="1"/>
              <a:t>RegistrationDAO</a:t>
            </a:r>
            <a:r>
              <a:rPr lang="hu-HU" sz="1400" b="1" dirty="0"/>
              <a:t> {</a:t>
            </a:r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RegistrationDAOImpl</a:t>
            </a:r>
            <a:r>
              <a:rPr lang="hu-HU" sz="1400" dirty="0"/>
              <a:t>()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Connection</a:t>
            </a:r>
            <a:r>
              <a:rPr lang="hu-HU" sz="1400" dirty="0" smtClean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smtClean="0"/>
              <a:t>	</a:t>
            </a:r>
            <a:r>
              <a:rPr lang="hu-HU" sz="1400" u="sng" dirty="0" err="1" smtClean="0"/>
              <a:t>PoolingDataSourceExample.</a:t>
            </a:r>
            <a:r>
              <a:rPr lang="hu-HU" sz="1400" i="1" u="sng" dirty="0" err="1" smtClean="0"/>
              <a:t>getDataSource</a:t>
            </a:r>
            <a:r>
              <a:rPr lang="hu-HU" sz="1400" i="1" u="sng" dirty="0" smtClean="0"/>
              <a:t>()</a:t>
            </a:r>
            <a:r>
              <a:rPr lang="hu-HU" sz="1400" u="sng" dirty="0" smtClean="0"/>
              <a:t>.</a:t>
            </a:r>
            <a:r>
              <a:rPr lang="hu-HU" sz="1400" u="sng" dirty="0" err="1"/>
              <a:t>getConnection</a:t>
            </a:r>
            <a:r>
              <a:rPr lang="hu-HU" sz="1400" u="sng" dirty="0"/>
              <a:t>();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7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188</Words>
  <Application>Microsoft Office PowerPoint</Application>
  <PresentationFormat>On-screen Show (16:9)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Office-téma</vt:lpstr>
      <vt:lpstr>PowerPoint Presentation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54</cp:revision>
  <dcterms:created xsi:type="dcterms:W3CDTF">2015-01-25T18:30:45Z</dcterms:created>
  <dcterms:modified xsi:type="dcterms:W3CDTF">2015-10-26T13:45:06Z</dcterms:modified>
</cp:coreProperties>
</file>