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workbench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windows/install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 smtClean="0"/>
              <a:t>MySQL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MySQL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MySQL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Workbench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http://dev.mysql.com/downloads/workbench</a:t>
            </a:r>
            <a:r>
              <a:rPr lang="en-US" dirty="0" smtClean="0">
                <a:hlinkClick r:id="rId2"/>
              </a:rPr>
              <a:t>/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mysql-workbench-community-6.3.4-winx64.msi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v</a:t>
            </a:r>
            <a:r>
              <a:rPr lang="hu-HU" dirty="0" smtClean="0"/>
              <a:t>agy </a:t>
            </a:r>
            <a:r>
              <a:rPr lang="en-US" dirty="0" smtClean="0"/>
              <a:t>mysql-workbench-community-6.3.4-win32.msi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Telepítés: </a:t>
            </a:r>
            <a:r>
              <a:rPr lang="hu-HU" dirty="0" err="1" smtClean="0"/>
              <a:t>next-next-finish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MySQL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Telepítés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http://dev.mysql.com/downloads/windows/installer</a:t>
            </a:r>
            <a:r>
              <a:rPr lang="en-US" dirty="0" smtClean="0">
                <a:hlinkClick r:id="rId2"/>
              </a:rPr>
              <a:t>/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mysql-installer-community-5.6.27.0.msi</a:t>
            </a:r>
            <a:r>
              <a:rPr lang="hu-HU" dirty="0" smtClean="0"/>
              <a:t> - 252MB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MySQL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Telepítés</a:t>
            </a:r>
            <a:endParaRPr lang="hu-HU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76" y="858795"/>
            <a:ext cx="5240979" cy="39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MySQL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Telepítés</a:t>
            </a:r>
            <a:endParaRPr lang="hu-HU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42" y="760665"/>
            <a:ext cx="5532809" cy="41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MySQL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Beállítás</a:t>
            </a:r>
            <a:endParaRPr lang="hu-HU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63" y="858795"/>
            <a:ext cx="5279562" cy="39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MySQL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Beállítás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Root</a:t>
            </a:r>
            <a:r>
              <a:rPr lang="hu-HU" dirty="0" smtClean="0"/>
              <a:t> </a:t>
            </a:r>
            <a:r>
              <a:rPr lang="hu-HU" dirty="0" err="1" smtClean="0"/>
              <a:t>password</a:t>
            </a:r>
            <a:r>
              <a:rPr lang="hu-HU" dirty="0" smtClean="0"/>
              <a:t>: </a:t>
            </a:r>
            <a:r>
              <a:rPr lang="hu-HU" dirty="0" err="1" smtClean="0"/>
              <a:t>mysql</a:t>
            </a:r>
            <a:endParaRPr lang="hu-H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46" y="1276351"/>
            <a:ext cx="4573013" cy="34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MySQL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Beállítás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Service: 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Indítás bekapcsoláskor: ha akarod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178" y="1638961"/>
            <a:ext cx="4054205" cy="30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MySQL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Telepítés - vége</a:t>
            </a:r>
            <a:endParaRPr lang="hu-HU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59" y="1079483"/>
            <a:ext cx="4887062" cy="36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MySQL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MySQL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Notifier</a:t>
            </a:r>
            <a:endParaRPr lang="hu-HU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39" y="1923948"/>
            <a:ext cx="48863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79</Words>
  <Application>Microsoft Office PowerPoint</Application>
  <PresentationFormat>On-screen Show (16:9)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 Presentation</vt:lpstr>
      <vt:lpstr>Java EE – MySQL</vt:lpstr>
      <vt:lpstr>Java EE – MySQL</vt:lpstr>
      <vt:lpstr>Java EE – MySQL</vt:lpstr>
      <vt:lpstr>Java EE – MySQL</vt:lpstr>
      <vt:lpstr>Java EE – MySQL</vt:lpstr>
      <vt:lpstr>Java EE – MySQL</vt:lpstr>
      <vt:lpstr>Java EE – MySQL</vt:lpstr>
      <vt:lpstr>Java EE – MySQL</vt:lpstr>
      <vt:lpstr>Java EE – MySQL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39</cp:revision>
  <dcterms:created xsi:type="dcterms:W3CDTF">2015-01-25T18:30:45Z</dcterms:created>
  <dcterms:modified xsi:type="dcterms:W3CDTF">2015-10-15T07:31:21Z</dcterms:modified>
</cp:coreProperties>
</file>