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5" r:id="rId6"/>
    <p:sldId id="282" r:id="rId7"/>
    <p:sldId id="286" r:id="rId8"/>
    <p:sldId id="283" r:id="rId9"/>
    <p:sldId id="284" r:id="rId10"/>
    <p:sldId id="288" r:id="rId11"/>
    <p:sldId id="295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58" r:id="rId2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6/en/select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6/en/expressions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6/en/func-op-summary-ref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6/en/sql-syntax-data-definition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6/en/data-type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alter-table.html" TargetMode="External"/><Relationship Id="rId2" Type="http://schemas.openxmlformats.org/officeDocument/2006/relationships/hyperlink" Target="http://dev.mysql.com/doc/refman/5.6/en/create-tabl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6/en/sql-syntax-data-manipulation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6/en/account-management-sql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JOIN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ORDER </a:t>
            </a:r>
            <a:r>
              <a:rPr lang="hu-HU" dirty="0" smtClean="0"/>
              <a:t>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dev.mysql.com/doc/refman/5.6/en/select.html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403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JOIN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31187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SELECT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SELECT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SELECT DISTINCT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SELECT </a:t>
            </a:r>
            <a:r>
              <a:rPr lang="hu-HU" dirty="0" err="1" smtClean="0"/>
              <a:t>select</a:t>
            </a:r>
            <a:r>
              <a:rPr lang="hu-HU" dirty="0" smtClean="0"/>
              <a:t>_</a:t>
            </a:r>
            <a:r>
              <a:rPr lang="hu-HU" dirty="0" err="1" smtClean="0"/>
              <a:t>expression</a:t>
            </a:r>
            <a:r>
              <a:rPr lang="hu-HU" dirty="0" smtClean="0"/>
              <a:t>[, </a:t>
            </a:r>
            <a:r>
              <a:rPr lang="hu-HU" dirty="0" err="1" smtClean="0"/>
              <a:t>select</a:t>
            </a:r>
            <a:r>
              <a:rPr lang="hu-HU" dirty="0" smtClean="0"/>
              <a:t>_</a:t>
            </a:r>
            <a:r>
              <a:rPr lang="hu-HU" dirty="0" err="1" smtClean="0"/>
              <a:t>expression</a:t>
            </a:r>
            <a:r>
              <a:rPr lang="hu-HU" dirty="0" smtClean="0"/>
              <a:t>]…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SELECT kifejezés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table</a:t>
            </a:r>
            <a:r>
              <a:rPr lang="hu-HU" dirty="0" smtClean="0"/>
              <a:t>_</a:t>
            </a:r>
            <a:r>
              <a:rPr lang="hu-HU" dirty="0" err="1" smtClean="0"/>
              <a:t>name</a:t>
            </a:r>
            <a:r>
              <a:rPr lang="hu-HU" dirty="0" smtClean="0"/>
              <a:t>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</a:t>
            </a:r>
            <a:r>
              <a:rPr lang="hu-HU" dirty="0" err="1" smtClean="0"/>
              <a:t>able</a:t>
            </a:r>
            <a:r>
              <a:rPr lang="hu-HU" dirty="0" smtClean="0"/>
              <a:t>_alias.*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Kifejezés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Oszlop név (minősítve)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Literál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Függvények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Operátorok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AS `oszlop alias`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dev.mysql.com/doc/refman/5.6/en/expressions.html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719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Függvények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UCASE</a:t>
            </a:r>
            <a:r>
              <a:rPr lang="en-US" dirty="0" smtClean="0"/>
              <a:t>()</a:t>
            </a:r>
            <a:r>
              <a:rPr lang="hu-HU" dirty="0" smtClean="0"/>
              <a:t>, UPPER()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LCASE</a:t>
            </a:r>
            <a:r>
              <a:rPr lang="en-US" dirty="0" smtClean="0"/>
              <a:t>()</a:t>
            </a:r>
            <a:r>
              <a:rPr lang="hu-HU" dirty="0" smtClean="0"/>
              <a:t>, LOWER()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</a:t>
            </a:r>
            <a:r>
              <a:rPr lang="en-US" dirty="0" smtClean="0"/>
              <a:t>()</a:t>
            </a:r>
            <a:r>
              <a:rPr lang="hu-HU" dirty="0" smtClean="0"/>
              <a:t>, SUBSTRING()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LEN</a:t>
            </a:r>
            <a:r>
              <a:rPr lang="hu-HU" dirty="0" smtClean="0"/>
              <a:t>GTH</a:t>
            </a:r>
            <a:r>
              <a:rPr lang="en-US" dirty="0" smtClean="0"/>
              <a:t>()</a:t>
            </a:r>
            <a:r>
              <a:rPr lang="hu-HU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ROUND()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</a:t>
            </a:r>
            <a:r>
              <a:rPr lang="en-US" dirty="0" smtClean="0"/>
              <a:t>()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dev.mysql.com/doc/refman/5.6/en/func-op-summary-ref.html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Operátorok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AND, OR, BETWEEN, NOT, LIKE, IS NULL, IS NOT NULL,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=, &lt;&gt;, &gt;, &lt;, &gt;=, 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FROM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</a:t>
            </a:r>
            <a:r>
              <a:rPr lang="hu-HU" dirty="0" err="1" smtClean="0"/>
              <a:t>able</a:t>
            </a:r>
            <a:r>
              <a:rPr lang="hu-HU" dirty="0" smtClean="0"/>
              <a:t>_</a:t>
            </a:r>
            <a:r>
              <a:rPr lang="hu-HU" dirty="0" err="1" smtClean="0"/>
              <a:t>name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subquery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AS `alias`</a:t>
            </a:r>
          </a:p>
        </p:txBody>
      </p:sp>
    </p:spTree>
    <p:extLst>
      <p:ext uri="{BB962C8B-B14F-4D97-AF65-F5344CB8AC3E}">
        <p14:creationId xmlns:p14="http://schemas.microsoft.com/office/powerpoint/2010/main" val="11565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JOIN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LEFT, RIGHT OUTER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NATURAL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WHERE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Egyetlen kifejezés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Nem tartalmaz </a:t>
            </a:r>
            <a:r>
              <a:rPr lang="hu-HU" dirty="0" err="1" smtClean="0"/>
              <a:t>aggregációs</a:t>
            </a:r>
            <a:r>
              <a:rPr lang="hu-HU" dirty="0" smtClean="0"/>
              <a:t> függvényeket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Optimalizáció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Relációs adatbázis-kezelők lekérdezési nyelve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DDL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Data </a:t>
            </a:r>
            <a:r>
              <a:rPr lang="hu-HU" dirty="0" err="1"/>
              <a:t>Definition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Data </a:t>
            </a:r>
            <a:r>
              <a:rPr lang="hu-HU" dirty="0" err="1"/>
              <a:t>Manipulation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QL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QUERY </a:t>
            </a:r>
            <a:r>
              <a:rPr lang="hu-HU" dirty="0" err="1"/>
              <a:t>Language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Data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59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DDL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CREATE [DATABASE, TABLE, INDEX, PROCEDURE, …]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ALTER </a:t>
            </a:r>
            <a:r>
              <a:rPr lang="hu-HU" dirty="0"/>
              <a:t>[DATABASE, TABLE, INDEX, PROCEDURE,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DROP </a:t>
            </a:r>
            <a:r>
              <a:rPr lang="hu-HU" dirty="0"/>
              <a:t>[DATABASE, TABLE, INDEX, PROCEDURE,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TRUNCATE </a:t>
            </a:r>
            <a:r>
              <a:rPr lang="hu-HU" dirty="0" smtClean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dev.mysql.com/doc/refman/5.6/en/sql-syntax-data-definition.html</a:t>
            </a:r>
            <a:endParaRPr lang="hu-HU" dirty="0" smtClean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50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Adat típusok – </a:t>
            </a:r>
            <a:r>
              <a:rPr lang="hu-HU" dirty="0" err="1" smtClean="0">
                <a:latin typeface="+mj-lt"/>
              </a:rPr>
              <a:t>MySQL</a:t>
            </a:r>
            <a:r>
              <a:rPr lang="hu-HU" dirty="0" smtClean="0">
                <a:latin typeface="+mj-lt"/>
              </a:rPr>
              <a:t> specifikus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BIT, TINYINT, SMALLINT, MEDIUMINT, INT, INTEGER, BIGINT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REAL, DOUBLE, FLOAT, DECIMAL, NUMERIC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DATE, TIME, TIMESTAMP, DATETIME, YEAR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CHAR, 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BINARY, VARBINARY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TINYBLOB, BLOB, MEDIUMBLOB, LONGBLOB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TINYTEXT, TEXT, MEDIUMTEXT, 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dev.mysql.com/doc/refman/5.6/en/data-types.html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Megszorítások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NULL 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 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 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dev.mysql.com/doc/refman/5.6/en/create-table.html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dev.mysql.com/doc/refman/5.6/en/alter-table.html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74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Adatbázis tervezés - Normál formák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en.wikipedia.org/wiki/Database_normalization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35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DML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dev.mysql.com/doc/refman/5.6/en/sql-syntax-data-manipulation.html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69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DCL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dev.mysql.com/doc/refman/5.6/en/account-management-sql.html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69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333</Words>
  <Application>Microsoft Office PowerPoint</Application>
  <PresentationFormat>On-screen Show (16:9)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Office-téma</vt:lpstr>
      <vt:lpstr>PowerPoint Presentation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Java EE – 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68</cp:revision>
  <dcterms:created xsi:type="dcterms:W3CDTF">2015-01-25T18:30:45Z</dcterms:created>
  <dcterms:modified xsi:type="dcterms:W3CDTF">2015-10-22T12:59:51Z</dcterms:modified>
</cp:coreProperties>
</file>