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design-patterns-prototype" TargetMode="External"/><Relationship Id="rId2" Type="http://schemas.openxmlformats.org/officeDocument/2006/relationships/hyperlink" Target="https://dzone.com/articles/design-patterns-singlet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design-patterns-abstract-factory" TargetMode="External"/><Relationship Id="rId5" Type="http://schemas.openxmlformats.org/officeDocument/2006/relationships/hyperlink" Target="https://dzone.com/articles/design-patterns-builder" TargetMode="External"/><Relationship Id="rId4" Type="http://schemas.openxmlformats.org/officeDocument/2006/relationships/hyperlink" Target="https://dzone.com/articles/design-patterns-factor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design-patterns-proxy" TargetMode="External"/><Relationship Id="rId3" Type="http://schemas.openxmlformats.org/officeDocument/2006/relationships/hyperlink" Target="https://dzone.com/articles/design-patterns-bridge" TargetMode="External"/><Relationship Id="rId7" Type="http://schemas.openxmlformats.org/officeDocument/2006/relationships/hyperlink" Target="https://dzone.com/articles/design-patterns-flyweight" TargetMode="External"/><Relationship Id="rId2" Type="http://schemas.openxmlformats.org/officeDocument/2006/relationships/hyperlink" Target="https://dzone.com/articles/design-patterns-uncovered-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design-patterns-uncovered-1" TargetMode="External"/><Relationship Id="rId5" Type="http://schemas.openxmlformats.org/officeDocument/2006/relationships/hyperlink" Target="https://dzone.com/articles/design-patterns-decorator" TargetMode="External"/><Relationship Id="rId4" Type="http://schemas.openxmlformats.org/officeDocument/2006/relationships/hyperlink" Target="https://dzone.com/articles/design-patterns-composit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design-patterns-uncovered" TargetMode="External"/><Relationship Id="rId3" Type="http://schemas.openxmlformats.org/officeDocument/2006/relationships/hyperlink" Target="https://dzone.com/articles/design-patterns-command" TargetMode="External"/><Relationship Id="rId7" Type="http://schemas.openxmlformats.org/officeDocument/2006/relationships/hyperlink" Target="https://dzone.com/articles/design-patterns-memento" TargetMode="External"/><Relationship Id="rId12" Type="http://schemas.openxmlformats.org/officeDocument/2006/relationships/hyperlink" Target="https://dzone.com/articles/design-patterns-visitor" TargetMode="External"/><Relationship Id="rId2" Type="http://schemas.openxmlformats.org/officeDocument/2006/relationships/hyperlink" Target="https://dzone.com/articles/design-patterns-uncovered-chain-of-responsibilit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design-patterns-mediator" TargetMode="External"/><Relationship Id="rId11" Type="http://schemas.openxmlformats.org/officeDocument/2006/relationships/hyperlink" Target="https://dzone.com/articles/design-patterns-template-method" TargetMode="External"/><Relationship Id="rId5" Type="http://schemas.openxmlformats.org/officeDocument/2006/relationships/hyperlink" Target="https://dzone.com/articles/design-patterns-iterator" TargetMode="External"/><Relationship Id="rId10" Type="http://schemas.openxmlformats.org/officeDocument/2006/relationships/hyperlink" Target="https://dzone.com/articles/design-patterns-strategy" TargetMode="External"/><Relationship Id="rId4" Type="http://schemas.openxmlformats.org/officeDocument/2006/relationships/hyperlink" Target="https://dzone.com/articles/design-patterns-uncovered-14" TargetMode="External"/><Relationship Id="rId9" Type="http://schemas.openxmlformats.org/officeDocument/2006/relationships/hyperlink" Target="https://dzone.com/articles/design-patterns-st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93956" y="2215935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Tervezési minták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Történet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Patterns: Elements of Reusable Object-Oriented </a:t>
            </a:r>
            <a:r>
              <a:rPr lang="en-US" dirty="0" smtClean="0"/>
              <a:t>Software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Erich Gamma, Richard </a:t>
            </a:r>
            <a:r>
              <a:rPr lang="hu-HU" dirty="0" err="1" smtClean="0"/>
              <a:t>Helm</a:t>
            </a:r>
            <a:r>
              <a:rPr lang="hu-HU" dirty="0" smtClean="0"/>
              <a:t>, Ralph Johnson, John </a:t>
            </a:r>
            <a:r>
              <a:rPr lang="hu-HU" dirty="0" err="1" smtClean="0"/>
              <a:t>Vlissides</a:t>
            </a:r>
            <a:r>
              <a:rPr lang="hu-HU" dirty="0" smtClean="0"/>
              <a:t> – 1994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négy szerző együttes „beceneve”: The Gang Of </a:t>
            </a:r>
            <a:r>
              <a:rPr lang="hu-HU" dirty="0" err="1" smtClean="0"/>
              <a:t>Four</a:t>
            </a:r>
            <a:r>
              <a:rPr lang="hu-HU" dirty="0" smtClean="0"/>
              <a:t> (</a:t>
            </a:r>
            <a:r>
              <a:rPr lang="hu-HU" dirty="0" err="1" smtClean="0"/>
              <a:t>GoF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könyvben leírt mintákat nevezik </a:t>
            </a:r>
            <a:r>
              <a:rPr lang="hu-HU" dirty="0" err="1" smtClean="0"/>
              <a:t>GoF</a:t>
            </a:r>
            <a:r>
              <a:rPr lang="hu-HU" dirty="0" smtClean="0"/>
              <a:t> mintáknak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 egy tervezési minta?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Design Pattern is a named canonical form for a combination of software structures and procedures that have proven to be useful over the years.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Olyan általános javaslat, amely ismétlődően visszatérő problémák megoldását írja 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tervezési minta alkalmazásakor az általános javaslatot kell az aktuális problémára illeszteni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Tervezési minta elemei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Név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Megoldandó probléma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probléma </a:t>
            </a:r>
            <a:r>
              <a:rPr lang="hu-HU" dirty="0" smtClean="0"/>
              <a:t>körülményeinek leírása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Megoldási </a:t>
            </a:r>
            <a:r>
              <a:rPr lang="hu-HU" dirty="0" smtClean="0"/>
              <a:t>javaslat</a:t>
            </a:r>
          </a:p>
        </p:txBody>
      </p:sp>
    </p:spTree>
    <p:extLst>
      <p:ext uri="{BB962C8B-B14F-4D97-AF65-F5344CB8AC3E}">
        <p14:creationId xmlns:p14="http://schemas.microsoft.com/office/powerpoint/2010/main" val="3419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Tervezési minták típusai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Létrehozási – új példányok létrehozását szabályozza, ha a direkt példányosítás nem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Strukturális – osztályok és </a:t>
            </a:r>
            <a:r>
              <a:rPr lang="hu-HU" dirty="0" err="1" smtClean="0"/>
              <a:t>interface-k</a:t>
            </a:r>
            <a:r>
              <a:rPr lang="hu-HU" dirty="0" smtClean="0"/>
              <a:t> használatával nagyobb struktúrák előállítása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Működési –  algoritmusokat és objektum kapcsolatokat ír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Létrehozási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2"/>
              </a:rPr>
              <a:t>Singleton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3"/>
              </a:rPr>
              <a:t>Prototype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4"/>
              </a:rPr>
              <a:t>Factory</a:t>
            </a:r>
            <a:r>
              <a:rPr lang="hu-HU" dirty="0" smtClean="0">
                <a:hlinkClick r:id="rId4"/>
              </a:rPr>
              <a:t> </a:t>
            </a:r>
            <a:r>
              <a:rPr lang="hu-HU" dirty="0" err="1" smtClean="0">
                <a:hlinkClick r:id="rId4"/>
              </a:rPr>
              <a:t>method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5"/>
              </a:rPr>
              <a:t>Builder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6"/>
              </a:rPr>
              <a:t>Abstract</a:t>
            </a:r>
            <a:r>
              <a:rPr lang="hu-HU" dirty="0" smtClean="0">
                <a:hlinkClick r:id="rId6"/>
              </a:rPr>
              <a:t> </a:t>
            </a:r>
            <a:r>
              <a:rPr lang="hu-HU" dirty="0" err="1" smtClean="0">
                <a:hlinkClick r:id="rId6"/>
              </a:rPr>
              <a:t>factory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Strukturális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Adapter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Bridge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4"/>
              </a:rPr>
              <a:t>Composite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5"/>
              </a:rPr>
              <a:t>Decorator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6"/>
              </a:rPr>
              <a:t>Facade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>
                <a:hlinkClick r:id="rId7"/>
              </a:rPr>
              <a:t>Flyweight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8"/>
              </a:rPr>
              <a:t>Proxy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Működési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Chain of responsibility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Command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Interpreter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Iterator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Mediator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Memento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Observer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9"/>
              </a:rPr>
              <a:t>State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Strategy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1"/>
              </a:rPr>
              <a:t>Template 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2"/>
              </a:rPr>
              <a:t>Visitor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173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Presentation</vt:lpstr>
      <vt:lpstr>Java EE – Tervezési minták</vt:lpstr>
      <vt:lpstr>Java EE – Tervezési minták</vt:lpstr>
      <vt:lpstr>Java EE – Tervezési minták</vt:lpstr>
      <vt:lpstr>Java EE – Tervezési minták</vt:lpstr>
      <vt:lpstr>Java EE – Tervezési minták</vt:lpstr>
      <vt:lpstr>Java EE – Tervezési minták</vt:lpstr>
      <vt:lpstr>Java EE – Tervezési minták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53</cp:revision>
  <dcterms:created xsi:type="dcterms:W3CDTF">2015-01-25T18:30:45Z</dcterms:created>
  <dcterms:modified xsi:type="dcterms:W3CDTF">2015-10-07T14:14:42Z</dcterms:modified>
</cp:coreProperties>
</file>