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alosztályból a szülő osztályt  a super kulcsszóval érhetjük 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 hívás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hívás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Mezők elérése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final módosítóval ellátott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osztályokat nem lehet kiterjeszteni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final módosítóval ellátott metódusokat nem lehet felülírni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 final módosítóval ellátott adattagok, paraméterek és lokális változók értékét nem lehet megváltoztatni)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 öröklik a szülő objektumok tulajdonságait és viselkedését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Újrafelhasználhatóság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Magasabb absztrakciós szint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 Javaban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Egyszeres öröklődés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osztály kiterjeszthet egy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Többszörös öröklődés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interfész kiterjeszthet egy vagy több interfészt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implementálhat egy vagy több interfészt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Viselkedést definiál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interfész önmagában nem példányosítható, egy tervezési eszköz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Kényszeríti az osztály készítőjét a megfelelő elemek implementálására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használata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Közös viselkedés kiemelése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 (API)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tartalma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 előtt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specifikációk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Nevesített konstansok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(Beágyazott interface, osztály: Map.Entry&lt;K,V&gt;)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1.8-tól az addigiakon felül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metódusok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metódusok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metódus public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nem static metódus abstract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adattag public, static és final.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metódusainak változása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probléma, hogy ha egy interfészt megváltoztatunk, minden implementáló osztályban el kell készíteni a megfelelő implementációt.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Megoldási alternatívák új metódus megjelenésekor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 interfész készítésével kiterjesztjük az interfészt. Minden implementációnak el kell dönteni, hogy melyik interfészt implementálja.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interfészhez tartozik/írunk egy abstract osztály(t), amiben az új metódusokat implementáljuk. Minden implementáció ebből az abstract osztályból származik (ha lehet)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1.8 az új metódushoz adunk egy 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implementációt.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 osztályok között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osztály az 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kulcsszóval kiterjeszthet egy másik osztályt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örökli a szülő osztály nem private adattagjait és metódusait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felülírhatja a szülő osztály nem statikus és nem private metódusait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Megváltoztathatja a láthatósági szintjüket, de csak tágabbra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Szűkítheti a dobott kivételeket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 elrejtheti a szülő osztály mezőit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Absztrakt osztály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osztályok amiket arra szántak, hogy kiterjesszék őket, de tartalmaznak implementációt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Azokat a metódusokat melyeket a leszármazott objektumnak kell implementálni az interfészhez hasonlóan, abstract módosítóval kell ellátni, de nem kötelezően public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