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Helyettesítő karakter ismeretlen típushoz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Adattag, paraméter és lokális változó típusának megadásakor nem akarjuk kikötni a generikus paraméter értékét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 nélkül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process(List&lt;?&gt; list)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 a típusparaméter ősére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process(List&lt;? extends Comparable&lt;?&gt;&gt; list)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 a típusparaméter gyermekére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process(List&lt;? super Integer&gt; list)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generikus típusok esetén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60" y="1489348"/>
            <a:ext cx="5555876" cy="323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Osztályokkal vagy interfészekkel paraméterezhető osztályok, interfészek vagy metódusok.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Erősebb típus ellenőrzések fordításidőben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castolások kiküszöbölése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 algoritmusok implementálása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 típusnál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Name&lt;T1, T2, ..., Tn&gt; { /* ... */ }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Name&lt;T1,T2,…,Tn&gt; {/*…*/}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Box&lt;Integer&gt; integerBox = new Box&lt;Integer&gt;();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Box&lt;Integer&gt; integerBox = new Box&lt;&gt;();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97611" y="1849388"/>
            <a:ext cx="8229600" cy="160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Box&lt;T&gt; {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// T stands for "Type"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T t;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Font typeface="Arial"/>
              <a:buNone/>
            </a:pPr>
            <a:r>
              <a:t/>
            </a:r>
            <a:endParaRPr sz="1200">
              <a:solidFill>
                <a:srgbClr val="231F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set(T t) { this.t = t; }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T get() { return t; }</a:t>
            </a:r>
          </a:p>
          <a:p>
            <a:pPr indent="0" lvl="0" marL="0" marR="0" rtl="0" algn="l">
              <a:spcBef>
                <a:spcPts val="240"/>
              </a:spcBef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 paraméterek elnevezési konvenciója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- Element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- Key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- Number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- Type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- Value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S,U,V etc. - 2nd, 3rd, 4th types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Általánosan: 1 darab nagy betű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Nyers típus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egy generikus típus esetén elhagyjuk a típusparamétert</a:t>
            </a:r>
          </a:p>
          <a:p>
            <a:pPr indent="-285750" lvl="2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rawBox = new Box();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Box&lt;Integer&gt; intBox = rawBox;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Box&lt;String&gt; stringBox = new Box&lt;&gt;();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rawBox = stringBox;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rawBox.set(8);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 metódus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Nemcsak generikus osztályban lehet használni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típus paraméter csak az adott metóduson belül látszik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Deklarációja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&lt;T&gt; Set&lt;T&gt; singleton(T t) {/*…*/}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&lt;T&gt; List&lt;T&gt; emptyList(/*…*/)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Használat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Set&lt;Long&gt; singletonSet = Collections.singleton(new Long(1L));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List&lt;String&gt; empty = Collections.emptyList();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a fordító nem képes kitalálni a típus paraméter aktuális értékét, akkor meg kell adni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Collections.&lt;String&gt;emptyList();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 paraméter értékének korlátozása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&lt;T extends Comparable&lt;T&gt;&gt; void sort(T 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&lt;T extends Serializable &amp; Comparable&gt; void print(T t)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914" y="1185015"/>
            <a:ext cx="5473495" cy="364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