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58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(database_systems)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dbc/jdbc-transaction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JDBC </a:t>
            </a:r>
            <a:r>
              <a:rPr lang="hu-HU" dirty="0" err="1" smtClean="0"/>
              <a:t>Tx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 - ACID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Atomikusság</a:t>
            </a:r>
            <a:r>
              <a:rPr lang="hu-HU" dirty="0"/>
              <a:t> (</a:t>
            </a:r>
            <a:r>
              <a:rPr lang="hu-HU" dirty="0" err="1"/>
              <a:t>Atomicity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tranzakcióba bevont utasításokat egy egységként kell </a:t>
            </a:r>
            <a:r>
              <a:rPr lang="hu-HU" dirty="0" smtClean="0"/>
              <a:t>kezelnie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Vagy az összes művelet sikeresen végrehajtódik, vagy egyik sem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Konzisztencia (</a:t>
            </a:r>
            <a:r>
              <a:rPr lang="hu-HU" dirty="0" err="1"/>
              <a:t>Consistency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konzisztencia biztosítja, hogy az adatok a tranzakció </a:t>
            </a:r>
            <a:r>
              <a:rPr lang="hu-HU" dirty="0" smtClean="0"/>
              <a:t>előtti </a:t>
            </a:r>
            <a:r>
              <a:rPr lang="hu-HU" dirty="0"/>
              <a:t>érvényes állapotból ismét egy érvényes állapotba </a:t>
            </a:r>
            <a:r>
              <a:rPr lang="hu-HU" dirty="0" smtClean="0"/>
              <a:t>kerüljenek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Minden erre vonatkozó szabálynak (hivatkozási </a:t>
            </a:r>
            <a:r>
              <a:rPr lang="hu-HU" dirty="0" smtClean="0"/>
              <a:t>integritás</a:t>
            </a:r>
            <a:r>
              <a:rPr lang="hu-HU" dirty="0"/>
              <a:t>, adatbázis </a:t>
            </a:r>
            <a:r>
              <a:rPr lang="hu-HU" dirty="0" err="1"/>
              <a:t>triggerek</a:t>
            </a:r>
            <a:r>
              <a:rPr lang="hu-HU" dirty="0"/>
              <a:t>, </a:t>
            </a:r>
            <a:r>
              <a:rPr lang="hu-HU" dirty="0" err="1"/>
              <a:t>stb</a:t>
            </a:r>
            <a:r>
              <a:rPr lang="hu-HU" dirty="0"/>
              <a:t>) érvényesülnie kell.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Elszigeteltség (</a:t>
            </a:r>
            <a:r>
              <a:rPr lang="hu-HU" dirty="0" err="1"/>
              <a:t>Isolation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párhuzamosan futó tranzakcióknak egymástól függetlenül kell működniük.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Állandóság (</a:t>
            </a:r>
            <a:r>
              <a:rPr lang="hu-HU" dirty="0" err="1"/>
              <a:t>Durability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végrehajtott tranzakciók változtatásait egy tartós adattárolón kell tárolni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</a:t>
            </a:r>
          </a:p>
          <a:p>
            <a:pPr algn="l"/>
            <a:endParaRPr lang="hu-HU" dirty="0">
              <a:latin typeface="+mj-lt"/>
            </a:endParaRPr>
          </a:p>
        </p:txBody>
      </p:sp>
      <p:pic>
        <p:nvPicPr>
          <p:cNvPr id="5" name="Picture 2" descr="http://maxdb.sap.com/doc/7_7/81/74b30edc2142658e510080ef6917f1/ppt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70" y="1160678"/>
            <a:ext cx="5370073" cy="37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Izolációs szintek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93491"/>
            <a:ext cx="862624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Azt határozzák meg, hogy hogyan kezelje a szerver az egyidejű hozzáférési kérelmeket </a:t>
            </a:r>
            <a:r>
              <a:rPr lang="hu-HU" sz="1100" dirty="0" smtClean="0"/>
              <a:t>(READ, UPDATE, INSERT) </a:t>
            </a:r>
            <a:r>
              <a:rPr lang="hu-HU" sz="1100" dirty="0"/>
              <a:t>ugyanahhoz az objektumhoz (tábla, rekord, </a:t>
            </a:r>
            <a:r>
              <a:rPr lang="hu-HU" sz="1100" dirty="0" smtClean="0"/>
              <a:t>…)</a:t>
            </a:r>
            <a:br>
              <a:rPr lang="hu-HU" sz="1100" dirty="0" smtClean="0"/>
            </a:b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TRANSACTION_NONE(0) – nincs tranzakció kezelés vagy nem támogatottak</a:t>
            </a: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TRANSACTION_READ_UNCOMMITTED(1)</a:t>
            </a:r>
            <a:br>
              <a:rPr lang="hu-HU" sz="1100" dirty="0" smtClean="0"/>
            </a:br>
            <a:r>
              <a:rPr lang="hu-HU" sz="1100" dirty="0" smtClean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DIRTY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NON-REPEATABLE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PHANTOM READS</a:t>
            </a: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TRANSACTION_READ_COMMITED(2)</a:t>
            </a:r>
            <a:br>
              <a:rPr lang="hu-HU" sz="1100" dirty="0" smtClean="0"/>
            </a:br>
            <a:r>
              <a:rPr lang="hu-HU" sz="1100" dirty="0" smtClean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NON-REPEATABLE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PHANTOM READS</a:t>
            </a: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TRANSACTION_REPEATABLE_READ(4)</a:t>
            </a:r>
            <a:br>
              <a:rPr lang="hu-HU" sz="1100" dirty="0" smtClean="0"/>
            </a:br>
            <a:r>
              <a:rPr lang="hu-HU" sz="1100" dirty="0" smtClean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PHANTOM READS</a:t>
            </a: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 smtClean="0"/>
              <a:t>TRANSACTION_SERIALIZABLE(8)</a:t>
            </a:r>
            <a:endParaRPr lang="hu-HU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https://en.wikipedia.org/wiki/Isolation_(database_systems</a:t>
            </a:r>
            <a:r>
              <a:rPr lang="en-US" sz="1100" dirty="0" smtClean="0">
                <a:hlinkClick r:id="rId2"/>
              </a:rPr>
              <a:t>)</a:t>
            </a:r>
            <a:endParaRPr lang="hu-HU" sz="1100" dirty="0" smtClean="0"/>
          </a:p>
        </p:txBody>
      </p:sp>
    </p:spTree>
    <p:extLst>
      <p:ext uri="{BB962C8B-B14F-4D97-AF65-F5344CB8AC3E}">
        <p14:creationId xmlns:p14="http://schemas.microsoft.com/office/powerpoint/2010/main" val="2526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JDBC </a:t>
            </a:r>
            <a:r>
              <a:rPr lang="hu-HU" sz="1800" dirty="0" err="1" smtClean="0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 </a:t>
            </a:r>
            <a:r>
              <a:rPr lang="hu-HU" dirty="0" err="1" smtClean="0">
                <a:latin typeface="+mj-lt"/>
              </a:rPr>
              <a:t>JDBC-vel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33376"/>
            <a:ext cx="86262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Arial Unicode MS" charset="0"/>
                <a:cs typeface="Arial Unicode MS" charset="0"/>
              </a:rPr>
              <a:t>java.sql.Connection</a:t>
            </a:r>
            <a:r>
              <a:rPr lang="hu-HU" dirty="0" smtClean="0">
                <a:latin typeface="Arial Unicode MS" charset="0"/>
                <a:cs typeface="Arial Unicode MS" charset="0"/>
              </a:rPr>
              <a:t> </a:t>
            </a:r>
            <a:r>
              <a:rPr lang="hu-HU" dirty="0">
                <a:latin typeface="Arial Unicode MS" charset="0"/>
                <a:cs typeface="Arial Unicode MS" charset="0"/>
              </a:rPr>
              <a:t>példány szintű metódusok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getAutoCommit</a:t>
            </a:r>
            <a:r>
              <a:rPr lang="en-US" dirty="0">
                <a:latin typeface="Arial Unicode MS" charset="0"/>
                <a:cs typeface="Arial Unicode MS" charset="0"/>
              </a:rPr>
              <a:t>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setAutoCommit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</a:t>
            </a:r>
            <a:r>
              <a:rPr lang="en-US" dirty="0" smtClean="0">
                <a:latin typeface="Arial Unicode MS" charset="0"/>
                <a:cs typeface="Arial Unicode MS" charset="0"/>
              </a:rPr>
              <a:t>)</a:t>
            </a:r>
            <a:r>
              <a:rPr lang="hu-HU" dirty="0" smtClean="0">
                <a:latin typeface="Arial Unicode MS" charset="0"/>
                <a:cs typeface="Arial Unicode MS" charset="0"/>
              </a:rPr>
              <a:t> – </a:t>
            </a:r>
            <a:r>
              <a:rPr lang="hu-HU" dirty="0" err="1" smtClean="0">
                <a:latin typeface="Arial Unicode MS" charset="0"/>
                <a:cs typeface="Arial Unicode MS" charset="0"/>
              </a:rPr>
              <a:t>default</a:t>
            </a:r>
            <a:r>
              <a:rPr lang="hu-HU" dirty="0" smtClean="0">
                <a:latin typeface="Arial Unicode MS" charset="0"/>
                <a:cs typeface="Arial Unicode MS" charset="0"/>
              </a:rPr>
              <a:t> </a:t>
            </a:r>
            <a:r>
              <a:rPr lang="hu-HU" dirty="0" err="1" smtClean="0">
                <a:latin typeface="Arial Unicode MS" charset="0"/>
                <a:cs typeface="Arial Unicode MS" charset="0"/>
              </a:rPr>
              <a:t>true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True</a:t>
            </a:r>
            <a:r>
              <a:rPr lang="hu-HU" dirty="0">
                <a:latin typeface="Arial Unicode MS" charset="0"/>
                <a:cs typeface="Arial Unicode MS" charset="0"/>
              </a:rPr>
              <a:t>: minden </a:t>
            </a:r>
            <a:r>
              <a:rPr lang="hu-HU" dirty="0" err="1">
                <a:latin typeface="Arial Unicode MS" charset="0"/>
                <a:cs typeface="Arial Unicode MS" charset="0"/>
              </a:rPr>
              <a:t>statement</a:t>
            </a:r>
            <a:r>
              <a:rPr lang="hu-HU" dirty="0">
                <a:latin typeface="Arial Unicode MS" charset="0"/>
                <a:cs typeface="Arial Unicode MS" charset="0"/>
              </a:rPr>
              <a:t> külön tranzakció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False</a:t>
            </a:r>
            <a:r>
              <a:rPr lang="hu-HU" dirty="0">
                <a:latin typeface="Arial Unicode MS" charset="0"/>
                <a:cs typeface="Arial Unicode MS" charset="0"/>
              </a:rPr>
              <a:t>: </a:t>
            </a:r>
            <a:r>
              <a:rPr lang="hu-HU" dirty="0" smtClean="0">
                <a:latin typeface="Arial Unicode MS" charset="0"/>
                <a:cs typeface="Arial Unicode MS" charset="0"/>
              </a:rPr>
              <a:t>„kézzel” </a:t>
            </a:r>
            <a:r>
              <a:rPr lang="hu-HU" dirty="0">
                <a:latin typeface="Arial Unicode MS" charset="0"/>
                <a:cs typeface="Arial Unicode MS" charset="0"/>
              </a:rPr>
              <a:t>kell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commit()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rollback</a:t>
            </a:r>
            <a:r>
              <a:rPr lang="en-US" dirty="0" smtClean="0">
                <a:latin typeface="Arial Unicode MS" charset="0"/>
                <a:cs typeface="Arial Unicode MS" charset="0"/>
              </a:rPr>
              <a:t>()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d</a:t>
            </a:r>
            <a:r>
              <a:rPr lang="hu-HU" dirty="0" err="1" smtClean="0">
                <a:latin typeface="Arial Unicode MS" charset="0"/>
                <a:cs typeface="Arial Unicode MS" charset="0"/>
              </a:rPr>
              <a:t>efault</a:t>
            </a:r>
            <a:r>
              <a:rPr lang="hu-HU" dirty="0" smtClean="0">
                <a:latin typeface="Arial Unicode MS" charset="0"/>
                <a:cs typeface="Arial Unicode MS" charset="0"/>
              </a:rPr>
              <a:t> esetben minden egyes </a:t>
            </a:r>
            <a:r>
              <a:rPr lang="hu-HU" dirty="0" err="1" smtClean="0">
                <a:latin typeface="Arial Unicode MS" charset="0"/>
                <a:cs typeface="Arial Unicode MS" charset="0"/>
              </a:rPr>
              <a:t>Statement</a:t>
            </a:r>
            <a:r>
              <a:rPr lang="hu-HU" dirty="0" smtClean="0">
                <a:latin typeface="Arial Unicode MS" charset="0"/>
                <a:cs typeface="Arial Unicode MS" charset="0"/>
              </a:rPr>
              <a:t> egy tranzakció</a:t>
            </a:r>
            <a:endParaRPr lang="en-US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isReadOnly</a:t>
            </a:r>
            <a:r>
              <a:rPr lang="en-US" dirty="0">
                <a:latin typeface="Arial Unicode MS" charset="0"/>
                <a:cs typeface="Arial Unicode MS" charset="0"/>
              </a:rPr>
              <a:t>();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setReadOnly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</a:t>
            </a:r>
            <a:r>
              <a:rPr lang="en-US" dirty="0" smtClean="0">
                <a:latin typeface="Arial Unicode MS" charset="0"/>
                <a:cs typeface="Arial Unicode MS" charset="0"/>
              </a:rPr>
              <a:t>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Arial Unicode MS" charset="0"/>
                <a:cs typeface="Arial Unicode MS" charset="0"/>
              </a:rPr>
              <a:t>getTransactionIsolation</a:t>
            </a:r>
            <a:r>
              <a:rPr lang="hu-HU" dirty="0" smtClean="0">
                <a:latin typeface="Arial Unicode MS" charset="0"/>
                <a:cs typeface="Arial Unicode MS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Arial Unicode MS" charset="0"/>
                <a:cs typeface="Arial Unicode MS" charset="0"/>
              </a:rPr>
              <a:t>setTransactionIsolation</a:t>
            </a:r>
            <a:r>
              <a:rPr lang="hu-HU" dirty="0" smtClean="0">
                <a:latin typeface="Arial Unicode MS" charset="0"/>
                <a:cs typeface="Arial Unicode MS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www.tutorialspoint.com/jdbc/jdbc-transactions.htm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9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19072" cy="44070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Tranzakció kezelése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Kisebb alkalmazásoknál jó a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autoCommit</a:t>
            </a:r>
            <a:endParaRPr lang="hu-HU" dirty="0" smtClean="0"/>
          </a:p>
          <a:p>
            <a:r>
              <a:rPr lang="hu-HU" dirty="0" smtClean="0"/>
              <a:t>Nagyobb alkalmazásoknál ajánlott kikapcsolni az </a:t>
            </a:r>
            <a:r>
              <a:rPr lang="hu-HU" dirty="0" err="1" smtClean="0"/>
              <a:t>autoCommitot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Teljesítménynövelés</a:t>
            </a:r>
          </a:p>
          <a:p>
            <a:pPr lvl="1"/>
            <a:r>
              <a:rPr lang="hu-HU" dirty="0" smtClean="0"/>
              <a:t>Az üzleti folyamatok integritásának megtartása</a:t>
            </a:r>
          </a:p>
          <a:p>
            <a:pPr lvl="1"/>
            <a:r>
              <a:rPr lang="hu-HU" dirty="0" smtClean="0"/>
              <a:t>Elosztott tranzakciók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1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217</Words>
  <Application>Microsoft Office PowerPoint</Application>
  <PresentationFormat>Diavetítés a képernyőre (16:9 oldalarány)</PresentationFormat>
  <Paragraphs>55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Office-téma</vt:lpstr>
      <vt:lpstr>PowerPoint bemutató</vt:lpstr>
      <vt:lpstr>Java EE – JDBC Tx</vt:lpstr>
      <vt:lpstr>Java EE – JDBC Tx</vt:lpstr>
      <vt:lpstr>Java EE – JDBC Tx</vt:lpstr>
      <vt:lpstr>Java EE – JDBC Tx</vt:lpstr>
      <vt:lpstr>Tranzakció kezelése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67</cp:revision>
  <dcterms:created xsi:type="dcterms:W3CDTF">2015-01-25T18:30:45Z</dcterms:created>
  <dcterms:modified xsi:type="dcterms:W3CDTF">2016-03-15T16:54:19Z</dcterms:modified>
</cp:coreProperties>
</file>