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E5351E7-74DE-456B-9E95-DCBABCF73815}">
  <a:tblStyle styleId="{5E5351E7-74DE-456B-9E95-DCBABCF73815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láthatóság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38897" y="1500854"/>
            <a:ext cx="86262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Bárki hozzáférhet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alosztályok és a saját csomagjában definiált osztályok férhetnek hozzá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módosító nélkül (package-private)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ugyanabban a csomagban lévő osztályok férnek hozzá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Csak a saját osztálya férhet hozzá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Példa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375" y="1181366"/>
            <a:ext cx="3743250" cy="16518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Shape 155"/>
          <p:cNvGraphicFramePr/>
          <p:nvPr/>
        </p:nvGraphicFramePr>
        <p:xfrm>
          <a:off x="1110441" y="28712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{5E5351E7-74DE-456B-9E95-DCBABCF73815}</a:tableStyleId>
              </a:tblPr>
              <a:tblGrid>
                <a:gridCol w="1384625"/>
                <a:gridCol w="1384625"/>
                <a:gridCol w="1384625"/>
                <a:gridCol w="1384625"/>
                <a:gridCol w="1384625"/>
              </a:tblGrid>
              <a:tr h="29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 u="none" cap="none" strike="noStrike"/>
                        <a:t>Modifier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Alpha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Beta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Alphasub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Gamma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public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protected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i="1" lang="hu-HU" sz="1800"/>
                        <a:t>no modifier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86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private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Y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hu-HU" sz="1800"/>
                        <a:t>N</a:t>
                      </a: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61" name="Shape 16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Bezárás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objektumaink ne férhessenek hozzá más objektumokhoz vagy azok egyes tagjaihoz.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objektumokat kívülről ne lehessen csak az erre a célra kipublikált tagjain keresztül elérni.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1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Kis Bertalan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1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Bertalan_Kis@epam.com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Csoportba foglalja a forrásfájlokat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hierarchia épül fel belőlük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Átláthatóbbá teszi struktúrát, segít a keresésben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Feloldja a névadási konfliktusokat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Befolyásolja a láthatóságot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valós könyvtárstruktúrát reprezentálja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 létrehozása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Minden Java fájl első sora azonosítja hogy az adott típus melyik csomagban található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hu.schonherz.java.training;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hu/schonherz/java/training/Main.java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 névkonvenció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Csak kisbetű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Általában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domain.company.project.module.logic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Szabályos, de ne használjuk az aláhúzás jelet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org.example.hyphenated_name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int_.example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com.example._123name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forráskódban használt típusokat minősítenünk kell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minősített név: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csomag és az osztály neve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importáljuk: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java.util.ArrayList;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minősített nevét használjuk: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java.util.ArrayList&lt;String&gt; list = new java.util.ArrayList&lt;String&gt;();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8897" y="1500854"/>
            <a:ext cx="86262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Importálhatunk egy egész csomagot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java.util.*;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Importálhatjuk egy osztály összes belső osztályát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hu.schonherz.java.training.OuterClass.*;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Egy import utasítás nem importálja be a hiearchiában alatta lévő csomagokat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hu.schonherz.java.*; nem importálja be  a hu.schonherz.java.training csomagban lévő osztályokat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Statikus import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38897" y="1500854"/>
            <a:ext cx="862624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Konstansokat importálhatunk vele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static java.lang.Math.PI;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Vagy egy típus összes </a:t>
            </a: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onstansát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static java.lang.Math.*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Lerövidíti a kódot, de félreértésekre adhat okot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Láthatóság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38897" y="1500854"/>
            <a:ext cx="8626241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Két szinten kezelhető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(nem beágyazott osztályok)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(mezők, metódusok, beágyazott osztályok)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Módosítókkal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1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módosító nélkül (package-private)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Csomag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Osztály szintű láthatóság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38897" y="1500854"/>
            <a:ext cx="86262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osztály látható mindenki számára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package-private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saját csomagjában látható mindenki számára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