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92" r:id="rId8"/>
    <p:sldId id="293" r:id="rId9"/>
    <p:sldId id="294" r:id="rId10"/>
    <p:sldId id="289" r:id="rId11"/>
    <p:sldId id="290" r:id="rId12"/>
    <p:sldId id="284" r:id="rId13"/>
    <p:sldId id="285" r:id="rId14"/>
    <p:sldId id="258" r:id="rId15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36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2016.03.03.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" TargetMode="External"/><Relationship Id="rId2" Type="http://schemas.openxmlformats.org/officeDocument/2006/relationships/hyperlink" Target="http://www.tutorialspoint.com/design_pattern/index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zone.com/refcardz/design-patterns" TargetMode="External"/><Relationship Id="rId4" Type="http://schemas.openxmlformats.org/officeDocument/2006/relationships/hyperlink" Target="http://www.oodesign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293956" y="2215935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Tervezési minták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433"/>
            <a:ext cx="7886700" cy="46558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Prototype</a:t>
            </a:r>
            <a:endParaRPr lang="hu-HU" sz="2400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28650" y="1369219"/>
            <a:ext cx="4714681" cy="326350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létrehozandó objektumok futáskor jönnek létre.</a:t>
            </a:r>
            <a:endParaRPr lang="hu-HU" dirty="0" smtClean="0"/>
          </a:p>
          <a:p>
            <a:r>
              <a:rPr lang="hu-HU" dirty="0"/>
              <a:t>Rendszernek függetlennek kell lennie a termék létrehozási, összeállítási és megjelenítési módjától</a:t>
            </a:r>
            <a:endParaRPr lang="hu-HU" dirty="0" smtClean="0"/>
          </a:p>
          <a:p>
            <a:r>
              <a:rPr lang="hu-HU" dirty="0"/>
              <a:t>Ha az objektum inicializálása nagyon költséges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344" y="1903444"/>
            <a:ext cx="4045656" cy="167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96211"/>
            <a:ext cx="7886700" cy="471805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Singleton</a:t>
            </a:r>
            <a:endParaRPr lang="hu-HU" sz="2400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628650" y="1369219"/>
            <a:ext cx="4571611" cy="3263504"/>
          </a:xfrm>
        </p:spPr>
        <p:txBody>
          <a:bodyPr/>
          <a:lstStyle/>
          <a:p>
            <a:r>
              <a:rPr lang="hu-HU" dirty="0" smtClean="0"/>
              <a:t>Pontosan 1 példány létezik</a:t>
            </a:r>
          </a:p>
          <a:p>
            <a:r>
              <a:rPr lang="hu-HU" dirty="0" smtClean="0"/>
              <a:t>Lusta inicializálást és globális elérést biztosítani kell</a:t>
            </a:r>
          </a:p>
          <a:p>
            <a:r>
              <a:rPr lang="hu-HU" dirty="0" err="1" smtClean="0"/>
              <a:t>Logger</a:t>
            </a:r>
            <a:r>
              <a:rPr lang="hu-HU" dirty="0" smtClean="0"/>
              <a:t>, </a:t>
            </a:r>
            <a:r>
              <a:rPr lang="hu-HU" dirty="0" err="1" smtClean="0"/>
              <a:t>Configuration</a:t>
            </a:r>
            <a:r>
              <a:rPr lang="hu-HU" dirty="0" smtClean="0"/>
              <a:t>, </a:t>
            </a:r>
            <a:r>
              <a:rPr lang="hu-HU" dirty="0" err="1" smtClean="0"/>
              <a:t>Resource</a:t>
            </a:r>
            <a:r>
              <a:rPr lang="hu-HU" dirty="0" smtClean="0"/>
              <a:t>, </a:t>
            </a:r>
            <a:r>
              <a:rPr lang="hu-HU" dirty="0" err="1" smtClean="0"/>
              <a:t>Factory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718" y="1611086"/>
            <a:ext cx="3987282" cy="19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Strukturális minták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Adapt</a:t>
            </a:r>
            <a:r>
              <a:rPr lang="hu-HU" dirty="0" err="1" smtClean="0"/>
              <a:t>er</a:t>
            </a:r>
            <a:r>
              <a:rPr lang="hu-HU" dirty="0" smtClean="0"/>
              <a:t> (Illesztő)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Bridge</a:t>
            </a:r>
            <a:r>
              <a:rPr lang="hu-HU" dirty="0" smtClean="0"/>
              <a:t> (Híd)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Composite</a:t>
            </a:r>
            <a:r>
              <a:rPr lang="hu-HU" dirty="0" smtClean="0"/>
              <a:t> (Összetétel)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Decorator</a:t>
            </a:r>
            <a:r>
              <a:rPr lang="hu-HU" dirty="0" smtClean="0"/>
              <a:t> (Díszítő)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Facade</a:t>
            </a:r>
            <a:r>
              <a:rPr lang="hu-HU" dirty="0" smtClean="0"/>
              <a:t> (Homlokzat)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Flyweight</a:t>
            </a:r>
            <a:r>
              <a:rPr lang="hu-HU" dirty="0" smtClean="0"/>
              <a:t> (Pehelysúlyú)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Proxy (Helyettes)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4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Működési minták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Chain of </a:t>
            </a:r>
            <a:r>
              <a:rPr lang="en-US" dirty="0" smtClean="0"/>
              <a:t>responsibility</a:t>
            </a:r>
            <a:r>
              <a:rPr lang="hu-HU" dirty="0" smtClean="0"/>
              <a:t> (Felelősséglánc)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</a:t>
            </a:r>
            <a:r>
              <a:rPr lang="hu-HU" dirty="0" smtClean="0"/>
              <a:t> (Parancs)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Interpreter</a:t>
            </a:r>
            <a:r>
              <a:rPr lang="hu-HU" dirty="0" smtClean="0"/>
              <a:t> (Értelmező)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Iterator</a:t>
            </a:r>
            <a:r>
              <a:rPr lang="hu-HU" dirty="0" smtClean="0"/>
              <a:t> (Bejáró)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Mediator</a:t>
            </a:r>
            <a:r>
              <a:rPr lang="hu-HU" dirty="0" smtClean="0"/>
              <a:t> (Közvetítő)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Memento</a:t>
            </a:r>
            <a:r>
              <a:rPr lang="hu-HU" dirty="0" smtClean="0"/>
              <a:t> (Emlékeztető)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Observer</a:t>
            </a:r>
            <a:r>
              <a:rPr lang="hu-HU" dirty="0" smtClean="0"/>
              <a:t> (Megfigyelő)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State</a:t>
            </a:r>
            <a:r>
              <a:rPr lang="hu-HU" dirty="0" smtClean="0"/>
              <a:t> (Állapot)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Strategy</a:t>
            </a:r>
            <a:r>
              <a:rPr lang="hu-HU" dirty="0" smtClean="0"/>
              <a:t> (Stratégia)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Template </a:t>
            </a:r>
            <a:r>
              <a:rPr lang="en-US" dirty="0" smtClean="0"/>
              <a:t>Method</a:t>
            </a:r>
            <a:r>
              <a:rPr lang="hu-HU" dirty="0" smtClean="0"/>
              <a:t> (Sablonfüggvény)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Visitor</a:t>
            </a:r>
            <a:r>
              <a:rPr lang="hu-HU" dirty="0" smtClean="0"/>
              <a:t> (Látogató)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Pelsőczi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János Pál</a:t>
            </a:r>
          </a:p>
          <a:p>
            <a:pPr marL="0" indent="0">
              <a:buNone/>
            </a:pPr>
            <a:r>
              <a:rPr lang="hu-HU" sz="1200" i="1" dirty="0" err="1" smtClean="0">
                <a:solidFill>
                  <a:schemeClr val="bg1"/>
                </a:solidFill>
                <a:latin typeface="+mj-lt"/>
              </a:rPr>
              <a:t>Janos.Pelsoczi</a:t>
            </a:r>
            <a:r>
              <a:rPr lang="hu-HU" sz="1200" i="1" dirty="0" smtClean="0">
                <a:solidFill>
                  <a:schemeClr val="bg1"/>
                </a:solidFill>
                <a:latin typeface="+mj-lt"/>
              </a:rPr>
              <a:t>@</a:t>
            </a:r>
            <a:r>
              <a:rPr lang="hu-HU" sz="1200" i="1" dirty="0" err="1" smtClean="0">
                <a:solidFill>
                  <a:schemeClr val="bg1"/>
                </a:solidFill>
                <a:latin typeface="+mj-lt"/>
              </a:rPr>
              <a:t>SurveySampling.com</a:t>
            </a:r>
            <a:endParaRPr lang="hu-HU" sz="1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Történet és Linkek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Patterns: Elements of Reusable Object-Oriented </a:t>
            </a:r>
            <a:r>
              <a:rPr lang="en-US" dirty="0" smtClean="0"/>
              <a:t>Software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Erich Gamma, Richard </a:t>
            </a:r>
            <a:r>
              <a:rPr lang="hu-HU" dirty="0" err="1" smtClean="0"/>
              <a:t>Helm</a:t>
            </a:r>
            <a:r>
              <a:rPr lang="hu-HU" dirty="0" smtClean="0"/>
              <a:t>, Ralph Johnson, John </a:t>
            </a:r>
            <a:r>
              <a:rPr lang="hu-HU" dirty="0" err="1" smtClean="0"/>
              <a:t>Vlissides</a:t>
            </a:r>
            <a:r>
              <a:rPr lang="hu-HU" dirty="0" smtClean="0"/>
              <a:t> – 1994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négy szerző együttes „beceneve”: The Gang Of </a:t>
            </a:r>
            <a:r>
              <a:rPr lang="hu-HU" dirty="0" err="1" smtClean="0"/>
              <a:t>Four</a:t>
            </a:r>
            <a:r>
              <a:rPr lang="hu-HU" dirty="0" smtClean="0"/>
              <a:t> (</a:t>
            </a:r>
            <a:r>
              <a:rPr lang="hu-HU" dirty="0" err="1" smtClean="0"/>
              <a:t>GoF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könyvben leírt mintákat nevezik </a:t>
            </a:r>
            <a:r>
              <a:rPr lang="hu-HU" dirty="0" err="1" smtClean="0"/>
              <a:t>GoF</a:t>
            </a:r>
            <a:r>
              <a:rPr lang="hu-HU" dirty="0" smtClean="0"/>
              <a:t> mintáknak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http://</a:t>
            </a:r>
            <a:r>
              <a:rPr lang="hu-HU" dirty="0" smtClean="0">
                <a:hlinkClick r:id="rId2"/>
              </a:rPr>
              <a:t>www.tutorialspoint.com/design_pattern/index.htm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sourcemaking.com/design_patterns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4"/>
              </a:rPr>
              <a:t>http://www.oodesign.com</a:t>
            </a:r>
            <a:r>
              <a:rPr lang="hu-HU" dirty="0" smtClean="0">
                <a:hlinkClick r:id="rId4"/>
              </a:rPr>
              <a:t>/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5"/>
              </a:rPr>
              <a:t>https://</a:t>
            </a:r>
            <a:r>
              <a:rPr lang="hu-HU" dirty="0" smtClean="0">
                <a:hlinkClick r:id="rId5"/>
              </a:rPr>
              <a:t>dzone.com/refcardz/design-patterns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Mi egy tervezési minta?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Design Pattern is a named canonical form for a combination of software structures and procedures that have proven to be useful over the years.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Olyan általános javaslat, amely ismétlődően visszatérő problémák megoldását írja 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tervezési minta alkalmazásakor az általános javaslatot kell az aktuális problémára illeszteni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Tervezési minta elemei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Név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Megoldandó probléma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probléma </a:t>
            </a:r>
            <a:r>
              <a:rPr lang="hu-HU" dirty="0" smtClean="0"/>
              <a:t>körülményeinek leírása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Megoldási </a:t>
            </a:r>
            <a:r>
              <a:rPr lang="hu-HU" dirty="0" smtClean="0"/>
              <a:t>javaslat</a:t>
            </a:r>
          </a:p>
        </p:txBody>
      </p:sp>
    </p:spTree>
    <p:extLst>
      <p:ext uri="{BB962C8B-B14F-4D97-AF65-F5344CB8AC3E}">
        <p14:creationId xmlns:p14="http://schemas.microsoft.com/office/powerpoint/2010/main" val="3419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Tervezési minták típusai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Létrehozási – új példányok létrehozását szabályozza, ha a direkt példányosítás nem használható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Strukturális – osztályok és </a:t>
            </a:r>
            <a:r>
              <a:rPr lang="hu-HU" dirty="0" err="1" smtClean="0"/>
              <a:t>interface-k</a:t>
            </a:r>
            <a:r>
              <a:rPr lang="hu-HU" dirty="0" smtClean="0"/>
              <a:t> használatával nagyobb struktúrák előállítása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Működési –  algoritmusokat és objektum kapcsolatokat ír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43573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Tervezési minták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Létrehozási minták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678" y="1494634"/>
            <a:ext cx="86262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Abstract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 (Absztrakt Gyár)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Builder</a:t>
            </a:r>
            <a:r>
              <a:rPr lang="hu-HU" dirty="0" smtClean="0"/>
              <a:t> (Építő)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Factory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r>
              <a:rPr lang="hu-HU" dirty="0" smtClean="0"/>
              <a:t> (Gyártó metódus)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Prototype</a:t>
            </a:r>
            <a:r>
              <a:rPr lang="hu-HU" dirty="0" smtClean="0"/>
              <a:t> (Prototípus)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Singleton</a:t>
            </a:r>
            <a:r>
              <a:rPr lang="hu-HU" dirty="0" smtClean="0"/>
              <a:t> (Egyke)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433"/>
            <a:ext cx="7886700" cy="465584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Abstract</a:t>
            </a:r>
            <a:r>
              <a:rPr lang="hu-HU" sz="2400" dirty="0" smtClean="0"/>
              <a:t> </a:t>
            </a:r>
            <a:r>
              <a:rPr lang="hu-HU" sz="2400" dirty="0" err="1" smtClean="0"/>
              <a:t>Factory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3999334" cy="2848218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Az objektumok létrehozása független kell, hogy legyen, a rendszer végzi</a:t>
            </a:r>
            <a:endParaRPr lang="hu-HU" dirty="0" smtClean="0"/>
          </a:p>
          <a:p>
            <a:r>
              <a:rPr lang="hu-HU" dirty="0"/>
              <a:t>Különböző objektumokat kell tudni kezelniük</a:t>
            </a:r>
            <a:endParaRPr lang="hu-HU" dirty="0" smtClean="0"/>
          </a:p>
          <a:p>
            <a:r>
              <a:rPr lang="hu-HU" dirty="0"/>
              <a:t>Különböző objektumokat együtt kell tudni kezelniük</a:t>
            </a:r>
            <a:endParaRPr lang="hu-HU" dirty="0" smtClean="0"/>
          </a:p>
          <a:p>
            <a:r>
              <a:rPr lang="hu-HU" dirty="0"/>
              <a:t>A konkrét osztályok függetlenek a klienstől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08479"/>
            <a:ext cx="4348568" cy="23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85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3771"/>
            <a:ext cx="7886700" cy="48424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Builder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3856264" cy="326350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Az objektum létrehozási eljárásnak függetlennek kell lenni a rendszertől</a:t>
            </a:r>
            <a:endParaRPr lang="hu-HU" dirty="0" smtClean="0"/>
          </a:p>
          <a:p>
            <a:r>
              <a:rPr lang="hu-HU" dirty="0"/>
              <a:t>Többféle létrehozási eljárás szükséges</a:t>
            </a:r>
            <a:endParaRPr lang="hu-HU" dirty="0" smtClean="0"/>
          </a:p>
          <a:p>
            <a:r>
              <a:rPr lang="hu-HU" dirty="0"/>
              <a:t>Új létrehozási funkció hozzáadása szükséges a kód módosítása nélkül</a:t>
            </a:r>
            <a:endParaRPr lang="hu-HU" dirty="0" smtClean="0"/>
          </a:p>
          <a:p>
            <a:r>
              <a:rPr lang="hu-HU" dirty="0"/>
              <a:t>A létrehozási eljárás futási felügyelete szükséges</a:t>
            </a:r>
            <a:endParaRPr lang="hu-HU" dirty="0" smtClean="0"/>
          </a:p>
          <a:p>
            <a:endParaRPr lang="hu-HU" dirty="0" smtClean="0"/>
          </a:p>
        </p:txBody>
      </p:sp>
      <p:pic>
        <p:nvPicPr>
          <p:cNvPr id="4" name="Tartalom hely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6" y="1772817"/>
            <a:ext cx="4478694" cy="19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3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77551"/>
            <a:ext cx="7886700" cy="490466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Factory</a:t>
            </a:r>
            <a:r>
              <a:rPr lang="hu-HU" sz="2400" dirty="0" smtClean="0"/>
              <a:t> </a:t>
            </a:r>
            <a:r>
              <a:rPr lang="hu-HU" sz="2400" dirty="0" err="1" smtClean="0"/>
              <a:t>method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1369219"/>
            <a:ext cx="397445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Ha egy osztály nem tudja, hogy milyen osztályt kell </a:t>
            </a:r>
            <a:r>
              <a:rPr lang="hu-HU" dirty="0" smtClean="0"/>
              <a:t>létrehozni</a:t>
            </a:r>
          </a:p>
          <a:p>
            <a:r>
              <a:rPr lang="hu-HU" dirty="0"/>
              <a:t>Alosztályok mondják meg, hogy milyen objektumot kell létrehozni</a:t>
            </a:r>
            <a:endParaRPr lang="hu-HU" dirty="0" smtClean="0"/>
          </a:p>
          <a:p>
            <a:r>
              <a:rPr lang="hu-HU" dirty="0"/>
              <a:t>Az ősosztály az alosztályokra bízza a létrehozást.</a:t>
            </a:r>
            <a:endParaRPr lang="hu-HU" dirty="0" smtClean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032" y="1703985"/>
            <a:ext cx="4683967" cy="18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383</Words>
  <Application>Microsoft Office PowerPoint</Application>
  <PresentationFormat>Diavetítés a képernyőre (16:9 oldalarány)</PresentationFormat>
  <Paragraphs>84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PowerPoint bemutató</vt:lpstr>
      <vt:lpstr>Java EE – Tervezési minták</vt:lpstr>
      <vt:lpstr>Java EE – Tervezési minták</vt:lpstr>
      <vt:lpstr>Java EE – Tervezési minták</vt:lpstr>
      <vt:lpstr>Java EE – Tervezési minták</vt:lpstr>
      <vt:lpstr>Java EE – Tervezési minták</vt:lpstr>
      <vt:lpstr>Abstract Factory</vt:lpstr>
      <vt:lpstr>Builder</vt:lpstr>
      <vt:lpstr>Factory method</vt:lpstr>
      <vt:lpstr>Prototype</vt:lpstr>
      <vt:lpstr>Singleton</vt:lpstr>
      <vt:lpstr>Java EE – Tervezési minták</vt:lpstr>
      <vt:lpstr>Java EE – Tervezési minták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110</cp:revision>
  <dcterms:created xsi:type="dcterms:W3CDTF">2015-01-25T18:30:45Z</dcterms:created>
  <dcterms:modified xsi:type="dcterms:W3CDTF">2016-03-03T11:56:59Z</dcterms:modified>
</cp:coreProperties>
</file>