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574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841771"/>
            <a:ext cx="77724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1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1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hu-H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oracle.com/javase/tutorial/essential/io/index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ocs.oracle.com/javase/7/docs/api/java/util/Formatter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 rot="-484408">
            <a:off x="3365291" y="2209449"/>
            <a:ext cx="2847361" cy="1047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238897" y="1500854"/>
            <a:ext cx="8626241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Áthelyezés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 információ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isHidden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getLastModifiedTime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</a:p>
        </p:txBody>
      </p:sp>
      <p:sp>
        <p:nvSpPr>
          <p:cNvPr id="153" name="Shape 153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 és NIO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238897" y="1500854"/>
            <a:ext cx="8626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https://docs.oracle.com/javase/tutorial/essential/io/index.html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698945" y="3882776"/>
            <a:ext cx="2670978" cy="915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hu-H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KÖSZÖNÖM A FIGYELMET!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1" lang="hu-H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Kis Bertalan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1" lang="hu-HU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Bertalan_Kis@epam.com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Stream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784" y="1790350"/>
            <a:ext cx="6864292" cy="2180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Stream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1830" y="1712528"/>
            <a:ext cx="6890142" cy="2189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</a:p>
        </p:txBody>
      </p:sp>
      <p:sp>
        <p:nvSpPr>
          <p:cNvPr id="104" name="Shape 104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Típusai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38897" y="1500854"/>
            <a:ext cx="8626241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 Streams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Bájtonként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InputStream, OutputStream és leszármazottaik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Streams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Karakterenként, automatikus konverzió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Reader, Writer és leszármazottaik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Buffered streams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Operációs rendszer támogatás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Hatékonyabb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 explicit ürítése - flush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Karakteres kimenet formázása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238897" y="1500854"/>
            <a:ext cx="8626241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kiírás előtt, pl: String műveletekkel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PrintWriter print és println metódusai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System.out.println("The square root of " + i + " is " + r + ".");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kiírás előtt Formatter segítségével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PrintWriter format metódusa (Formatter osztályt használ)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System.out.format("The square root of %d is %f.%n", i, r);</a:t>
            </a:r>
          </a:p>
          <a:p>
            <a:pPr indent="-285750" lvl="2" marL="120015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hu-HU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http://docs.oracle.com/javase/7/docs/api/java/util/Formatter.html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MessageFormat format (nem típus specifikus)</a:t>
            </a:r>
          </a:p>
          <a:p>
            <a:pPr indent="-285750" lvl="2" marL="120015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MessageFormat.format("The square root of {0} is {1}.", i, r);</a:t>
            </a:r>
          </a:p>
          <a:p>
            <a:pPr indent="-285750" lvl="1" marL="74295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hu-H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SimpleDateFormat (Dátumoknál jó barátunk)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Stream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38897" y="1500854"/>
            <a:ext cx="86262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Primitív típusok írása és olvasása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DataInputStream, DataOutputStream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</a:p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Stream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38897" y="1500854"/>
            <a:ext cx="862624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Objektumok írása, olvasása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ObjectInputStream, ObjectOutputStream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Szerializáció!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7521393" y="67963"/>
            <a:ext cx="1548465" cy="583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EE –</a:t>
            </a:r>
            <a:b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</a:t>
            </a:r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238897" y="858795"/>
            <a:ext cx="8626241" cy="434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hu-H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238897" y="1500854"/>
            <a:ext cx="8626241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Ellenőrzés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isReadable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isWritable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Törlés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Másolás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hu-H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