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oracle.com/javase/7/docs/api/java/lang/Thread.Stat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Szálbiztosság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ConcurrentMap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BlockingQueue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Collections.concurrent*()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StringBuffer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Szálkezelés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Önálló futtatási környezetet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Saját erőforrások,pl.: memória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JVM egy folyamat		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Folyamatokon belül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Önálló futtatási környezetet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Kevesebb erőforrás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Közös erőforrások, versengés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Új szál létrehozása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	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Implementáljuk a Runnable interfészt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Átadjuk egy szálnak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Kiterjesztjük a Thread osztályt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thread.start()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 állapotai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 thread that has not yet started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RUNNABLE: A thread executing in the Java virtual machine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BLOCKED: A thread that is blocked waiting for a monitor lock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WAITING: A thread that is waiting indefinitely for another thread to perform a particular action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TIMED_WAITING: A thread that is waiting for another thread to perform an action for up to a specified waiting time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TERMINATED: A thread that has exited is in this state.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http://docs.oracle.com/javase/7/docs/api/java/lang/Thread.State.html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műveletek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Várakoztatás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Thread.sleep(long millis)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Megszakítás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aThread.interrupt()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Várakozás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aThread.join()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Szinkronizáció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synchronized kulcsszó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Blokk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 hozzáférés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Szinkronizáció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Magasabb szintű szinkronizációs eszközök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CyclicBarrier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CountDownLatch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Sok szálat szeretnénk kezelni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Ütemezve szeretnénk elindítani őket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Könnyebben szeretnénk kommunikálni a szálakkal 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Szálak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Executors.new*ThreadPool()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ExecutorService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ScheduledExecutorService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Callable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