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7 kivételkezelés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catch ág több (nem ugyanazon a típushierarchián lévő) kivételhez</a:t>
            </a:r>
            <a:b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try {} catch(ExceptionType | OtherException e) {/*Közös kezelő kód*/}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resource management / Try with resources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ágat nem kell írni, ha le akarunk zárni egy AutoCloseable interface-t megvalósító osztály egy példányát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try(FileInputStream stream = new FileInputStream(fileName))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/*Írás/Olvasás*/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catch(IOException e)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/*Az IO kivételek kezelése*/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kezelése továbbdobással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csak ellenőrzött kivételek esetén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szignatúrájának része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kiváltása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throw kulcsszóval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 egy kivétel példány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Általában a példányosítás a throw kulcsszó mögött közvetlenül helyezkedik el, de nem kötelezően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részleges kezelése és továbbdobás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/*Kivételt kiváltható kód*/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catch(MyException 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LOGGER.warn(”Could not perform operation”, 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throw 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elrejtése a hívó elől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operation(Type type) throws OperationFailedException {</a:t>
            </a:r>
            <a:b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try{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/*Kivételt okozó kódrészlet*/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catch(MyException 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LOGGER.error(”Could not perform operation”, 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throw new OperationFailedException(e);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olyan esemény a program futása közben, ami megszakítja a program tervezett folyamatát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futása nem a következő utasítással folytatódik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stack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163" y="1417340"/>
            <a:ext cx="4757673" cy="318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kivétel megtörténik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808" y="1633363"/>
            <a:ext cx="5948383" cy="279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 típusai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Ellenőrzött kivételek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Előre látható hibák, fordító ellenőrzi a kivétel kezelő létezését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ellenőrzött kivételek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Előre nem látható hiba, fordító nem ellenőrzi a kivétel kezelő létezését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Külső rendszerből érkező hiba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exception	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Belső rendszerből érkező hiba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600" cy="58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 hierarchiája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36" y="1293500"/>
            <a:ext cx="4368738" cy="35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kezelése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Try-catch-finally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Try-catch-finally szintaktika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/*Kivételt kiváltó kód rész*/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catch(ExceptionType t)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 kezelése*/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catch(OtherException o)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/*Másik kivétel kezelése*/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finally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 esetén és kivétel hiányában is lefutó kód*/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Try-catch-finally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try-blokk kötelező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Legalább egy, ha nincs finally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kell megadni, ha van finally (pl: erőforrás felszabadítás, de a kivétel továbbdobásával)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első olyan catch ág fut le, amiben a kivétel típusa őse a dobott kivételnek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Opcionális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Mindig lefut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