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lugins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aven.apache.org/maven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Repositories</a:t>
            </a:r>
            <a:r>
              <a:rPr lang="hu-HU" dirty="0" smtClean="0"/>
              <a:t> </a:t>
            </a:r>
            <a:r>
              <a:rPr lang="hu-HU" dirty="0"/>
              <a:t>&amp; </a:t>
            </a:r>
            <a:r>
              <a:rPr lang="hu-HU" dirty="0" err="1" smtClean="0"/>
              <a:t>Dependency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Függőségek megadhatók a </a:t>
            </a:r>
            <a:r>
              <a:rPr lang="hu-HU" dirty="0" err="1" smtClean="0"/>
              <a:t>POM-ban</a:t>
            </a:r>
            <a:endParaRPr lang="hu-HU" dirty="0" smtClean="0"/>
          </a:p>
          <a:p>
            <a:r>
              <a:rPr lang="hu-HU" dirty="0" smtClean="0"/>
              <a:t>Öröklik a modulok</a:t>
            </a:r>
          </a:p>
          <a:p>
            <a:r>
              <a:rPr lang="hu-HU" dirty="0" err="1" smtClean="0"/>
              <a:t>Scope-ok</a:t>
            </a:r>
            <a:endParaRPr lang="hu-HU" dirty="0" smtClean="0"/>
          </a:p>
          <a:p>
            <a:r>
              <a:rPr lang="hu-HU" dirty="0" smtClean="0"/>
              <a:t>Tranzitivitás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1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7886700" cy="440703"/>
          </a:xfrm>
        </p:spPr>
        <p:txBody>
          <a:bodyPr>
            <a:normAutofit fontScale="90000"/>
          </a:bodyPr>
          <a:lstStyle/>
          <a:p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Scopes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Compile</a:t>
            </a:r>
            <a:r>
              <a:rPr lang="hu-HU" dirty="0" smtClean="0"/>
              <a:t> - </a:t>
            </a:r>
            <a:r>
              <a:rPr lang="hu-HU" dirty="0" err="1" smtClean="0"/>
              <a:t>default</a:t>
            </a:r>
            <a:endParaRPr lang="hu-HU" dirty="0" smtClean="0"/>
          </a:p>
          <a:p>
            <a:r>
              <a:rPr lang="hu-HU" dirty="0" err="1"/>
              <a:t>p</a:t>
            </a:r>
            <a:r>
              <a:rPr lang="hu-HU" dirty="0" err="1" smtClean="0"/>
              <a:t>rovided</a:t>
            </a:r>
            <a:endParaRPr lang="hu-HU" dirty="0" smtClean="0"/>
          </a:p>
          <a:p>
            <a:r>
              <a:rPr lang="hu-HU" dirty="0" err="1"/>
              <a:t>r</a:t>
            </a:r>
            <a:r>
              <a:rPr lang="hu-HU" dirty="0" err="1" smtClean="0"/>
              <a:t>untime</a:t>
            </a:r>
            <a:endParaRPr lang="hu-HU" dirty="0" smtClean="0"/>
          </a:p>
          <a:p>
            <a:r>
              <a:rPr lang="hu-HU" dirty="0" smtClean="0"/>
              <a:t>test</a:t>
            </a:r>
          </a:p>
          <a:p>
            <a:r>
              <a:rPr lang="hu-HU" dirty="0" err="1"/>
              <a:t>s</a:t>
            </a:r>
            <a:r>
              <a:rPr lang="hu-HU" dirty="0" err="1" smtClean="0"/>
              <a:t>ystem</a:t>
            </a:r>
            <a:endParaRPr lang="hu-HU" dirty="0" smtClean="0"/>
          </a:p>
          <a:p>
            <a:r>
              <a:rPr lang="hu-HU" dirty="0" smtClean="0"/>
              <a:t>import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5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Függőségek- </a:t>
            </a:r>
            <a:r>
              <a:rPr lang="hu-HU" dirty="0" err="1"/>
              <a:t>dependencies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371227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&lt;dependencies&gt;</a:t>
            </a:r>
          </a:p>
          <a:p>
            <a:pPr marL="0" indent="0">
              <a:buNone/>
            </a:pPr>
            <a:r>
              <a:rPr lang="en-US" sz="1260" dirty="0"/>
              <a:t>    &lt;dependency&gt;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groupId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  <a:r>
              <a:rPr lang="en-US" sz="1260" dirty="0" err="1"/>
              <a:t>junit</a:t>
            </a:r>
            <a:r>
              <a:rPr lang="en-US" sz="1260" dirty="0"/>
              <a:t>&lt;/</a:t>
            </a:r>
            <a:r>
              <a:rPr lang="en-US" sz="1260" dirty="0" err="1"/>
              <a:t>artifactId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&lt;version&gt;4.0&lt;/version&gt;</a:t>
            </a:r>
          </a:p>
          <a:p>
            <a:pPr marL="0" indent="0">
              <a:buNone/>
            </a:pPr>
            <a:r>
              <a:rPr lang="en-US" sz="1260" dirty="0"/>
              <a:t>      &lt;type&gt;jar&lt;/type&gt;</a:t>
            </a:r>
          </a:p>
          <a:p>
            <a:pPr marL="0" indent="0">
              <a:buNone/>
            </a:pPr>
            <a:r>
              <a:rPr lang="en-US" sz="1260" dirty="0"/>
              <a:t>      &lt;scope&gt;test&lt;/scope&gt;</a:t>
            </a:r>
          </a:p>
          <a:p>
            <a:pPr marL="0" indent="0">
              <a:buNone/>
            </a:pPr>
            <a:r>
              <a:rPr lang="en-US" sz="1260" dirty="0"/>
              <a:t>      &lt;optional&gt;true&lt;/optional&gt;</a:t>
            </a:r>
          </a:p>
          <a:p>
            <a:pPr marL="0" indent="0">
              <a:buNone/>
            </a:pPr>
            <a:r>
              <a:rPr lang="en-US" sz="1260" dirty="0"/>
              <a:t>    &lt;/dependency&gt;</a:t>
            </a:r>
          </a:p>
          <a:p>
            <a:pPr marL="0" indent="0">
              <a:buNone/>
            </a:pPr>
            <a:r>
              <a:rPr lang="en-US" sz="1260" dirty="0"/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20569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1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/>
              <a:t>D</a:t>
            </a:r>
            <a:r>
              <a:rPr lang="hu-HU" dirty="0" err="1" smtClean="0"/>
              <a:t>ependency</a:t>
            </a:r>
            <a:r>
              <a:rPr lang="hu-HU" dirty="0" smtClean="0"/>
              <a:t> management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Függőség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942797" y="1923678"/>
            <a:ext cx="7406640" cy="2836610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junit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&lt;version&gt;4.0&lt;/version&gt;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  <a:r>
              <a:rPr lang="hu-HU" sz="1260" dirty="0" err="1"/>
              <a:t>jar</a:t>
            </a:r>
            <a:r>
              <a:rPr lang="hu-HU" sz="1260" dirty="0"/>
              <a:t>&lt;/</a:t>
            </a:r>
            <a:r>
              <a:rPr lang="hu-HU" sz="1260" dirty="0" err="1"/>
              <a:t>type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scope</a:t>
            </a:r>
            <a:r>
              <a:rPr lang="hu-HU" sz="1260" dirty="0"/>
              <a:t>&gt;test&lt;/</a:t>
            </a:r>
            <a:r>
              <a:rPr lang="hu-HU" sz="1260" dirty="0" err="1"/>
              <a:t>scope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  &lt;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  <a:r>
              <a:rPr lang="hu-HU" sz="1260" dirty="0" err="1"/>
              <a:t>true</a:t>
            </a:r>
            <a:r>
              <a:rPr lang="hu-HU" sz="1260" dirty="0"/>
              <a:t>&lt;/</a:t>
            </a:r>
            <a:r>
              <a:rPr lang="hu-HU" sz="1260" dirty="0" err="1"/>
              <a:t>optional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	&lt;/</a:t>
            </a:r>
            <a:r>
              <a:rPr lang="hu-HU" sz="1260" dirty="0" err="1"/>
              <a:t>dependency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	&lt;/</a:t>
            </a:r>
            <a:r>
              <a:rPr lang="hu-HU" sz="1260" dirty="0" err="1"/>
              <a:t>dependencies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dependencyManagement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2743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maven.apache.org/plugins/index.html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942797" y="1923678"/>
            <a:ext cx="7406640" cy="2603918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07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9249"/>
            <a:ext cx="7886700" cy="994172"/>
          </a:xfrm>
        </p:spPr>
        <p:txBody>
          <a:bodyPr/>
          <a:lstStyle/>
          <a:p>
            <a:r>
              <a:rPr lang="hu-HU" dirty="0" err="1" smtClean="0"/>
              <a:t>Pluginok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Pluginok</a:t>
            </a:r>
            <a:r>
              <a:rPr lang="hu-HU" dirty="0" smtClean="0"/>
              <a:t> a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POM-ban</a:t>
            </a:r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785965"/>
            <a:ext cx="7406640" cy="306930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 </a:t>
            </a:r>
          </a:p>
          <a:p>
            <a:pPr marL="0" indent="0">
              <a:buNone/>
            </a:pPr>
            <a:r>
              <a:rPr lang="hu-HU" sz="1260" dirty="0"/>
              <a:t>    &lt;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  <a:r>
              <a:rPr lang="hu-HU" sz="1260" dirty="0" err="1"/>
              <a:t>org.apache.maven.plugins</a:t>
            </a:r>
            <a:r>
              <a:rPr lang="hu-HU" sz="1260" dirty="0"/>
              <a:t>&lt;/</a:t>
            </a:r>
            <a:r>
              <a:rPr lang="hu-HU" sz="1260" dirty="0" err="1"/>
              <a:t>groupId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  <a:r>
              <a:rPr lang="hu-HU" sz="1260" dirty="0" err="1"/>
              <a:t>maven-compiler-plugin</a:t>
            </a:r>
            <a:r>
              <a:rPr lang="hu-HU" sz="1260" dirty="0"/>
              <a:t>&lt;/</a:t>
            </a:r>
            <a:r>
              <a:rPr lang="hu-HU" sz="1260" dirty="0" err="1"/>
              <a:t>artifactId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&lt;version&gt;3.2&lt;/version&gt;</a:t>
            </a:r>
          </a:p>
          <a:p>
            <a:pPr marL="0" indent="0">
              <a:buNone/>
            </a:pPr>
            <a:r>
              <a:rPr lang="hu-HU" sz="1260" dirty="0"/>
              <a:t>                    &lt;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source</a:t>
            </a:r>
            <a:r>
              <a:rPr lang="hu-HU" sz="1260" dirty="0"/>
              <a:t>&gt;1.6&lt;/</a:t>
            </a:r>
            <a:r>
              <a:rPr lang="hu-HU" sz="1260" dirty="0" err="1"/>
              <a:t>source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    &lt;</a:t>
            </a:r>
            <a:r>
              <a:rPr lang="hu-HU" sz="1260" dirty="0" err="1"/>
              <a:t>target</a:t>
            </a:r>
            <a:r>
              <a:rPr lang="hu-HU" sz="1260" dirty="0"/>
              <a:t>&gt;1.6&lt;/</a:t>
            </a:r>
            <a:r>
              <a:rPr lang="hu-HU" sz="1260" dirty="0" err="1"/>
              <a:t>target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    &lt;/</a:t>
            </a:r>
            <a:r>
              <a:rPr lang="hu-HU" sz="1260" dirty="0" err="1"/>
              <a:t>configuration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            &lt;/</a:t>
            </a:r>
            <a:r>
              <a:rPr lang="hu-HU" sz="1260" dirty="0" err="1"/>
              <a:t>plugin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    &lt;/</a:t>
            </a:r>
            <a:r>
              <a:rPr lang="hu-HU" sz="1260" dirty="0" err="1"/>
              <a:t>plugins</a:t>
            </a:r>
            <a:r>
              <a:rPr lang="hu-HU" sz="1260" dirty="0"/>
              <a:t>&gt;</a:t>
            </a:r>
          </a:p>
          <a:p>
            <a:pPr marL="0" indent="0">
              <a:buNone/>
            </a:pPr>
            <a:r>
              <a:rPr lang="hu-HU" sz="1260" dirty="0"/>
              <a:t>&lt;/</a:t>
            </a:r>
            <a:r>
              <a:rPr lang="hu-HU" sz="1260" dirty="0" err="1"/>
              <a:t>pluginManagement</a:t>
            </a:r>
            <a:r>
              <a:rPr lang="hu-HU" sz="1260" dirty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999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8"/>
            <a:ext cx="7886700" cy="994172"/>
          </a:xfrm>
        </p:spPr>
        <p:txBody>
          <a:bodyPr/>
          <a:lstStyle/>
          <a:p>
            <a:r>
              <a:rPr lang="hu-HU" dirty="0" smtClean="0"/>
              <a:t>Verzió 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&lt;version&gt;[3.3,)&lt;/version&gt;</a:t>
            </a:r>
            <a:endParaRPr lang="hu-HU" dirty="0" smtClean="0"/>
          </a:p>
          <a:p>
            <a:r>
              <a:rPr lang="hu-HU" dirty="0" smtClean="0"/>
              <a:t>Verzió váltás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/>
              <a:t>versions</a:t>
            </a:r>
            <a:r>
              <a:rPr lang="hu-HU" dirty="0"/>
              <a:t>: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-</a:t>
            </a:r>
            <a:r>
              <a:rPr lang="hu-HU" dirty="0" err="1" smtClean="0"/>
              <a:t>DnewVersion</a:t>
            </a:r>
            <a:r>
              <a:rPr lang="hu-HU" dirty="0" smtClean="0"/>
              <a:t>=0.1.1-SNAPSHOT</a:t>
            </a:r>
          </a:p>
          <a:p>
            <a:pPr lvl="1"/>
            <a:r>
              <a:rPr lang="hu-HU" dirty="0" err="1"/>
              <a:t>mvn</a:t>
            </a:r>
            <a:r>
              <a:rPr lang="hu-HU" dirty="0"/>
              <a:t> </a:t>
            </a:r>
            <a:r>
              <a:rPr lang="hu-HU" dirty="0" err="1" smtClean="0"/>
              <a:t>versions</a:t>
            </a:r>
            <a:r>
              <a:rPr lang="hu-HU" dirty="0" smtClean="0"/>
              <a:t>:</a:t>
            </a:r>
            <a:r>
              <a:rPr lang="hu-HU" dirty="0" err="1" smtClean="0"/>
              <a:t>commit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2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project működését teszi lehetővé különböző környezetekben és feltételek esetén</a:t>
            </a:r>
          </a:p>
          <a:p>
            <a:r>
              <a:rPr lang="hu-HU" dirty="0" err="1"/>
              <a:t>ID-val</a:t>
            </a:r>
            <a:r>
              <a:rPr lang="hu-HU" dirty="0"/>
              <a:t> rendelkezik</a:t>
            </a:r>
          </a:p>
          <a:p>
            <a:r>
              <a:rPr lang="hu-HU" dirty="0"/>
              <a:t>Aktiválás szükséges a </a:t>
            </a:r>
            <a:r>
              <a:rPr lang="hu-HU" dirty="0" smtClean="0"/>
              <a:t>működéséhez</a:t>
            </a:r>
          </a:p>
          <a:p>
            <a:pPr lvl="1"/>
            <a:r>
              <a:rPr lang="hu-HU" dirty="0" smtClean="0"/>
              <a:t>Környezet függő </a:t>
            </a:r>
          </a:p>
          <a:p>
            <a:pPr lvl="1"/>
            <a:r>
              <a:rPr lang="hu-HU" dirty="0" smtClean="0"/>
              <a:t>Fájl </a:t>
            </a:r>
            <a:r>
              <a:rPr lang="hu-HU" dirty="0"/>
              <a:t>megléte 		</a:t>
            </a:r>
            <a:endParaRPr lang="hu-HU" dirty="0" smtClean="0"/>
          </a:p>
          <a:p>
            <a:pPr lvl="1"/>
            <a:r>
              <a:rPr lang="hu-HU" dirty="0" smtClean="0"/>
              <a:t>Tulajdonságok </a:t>
            </a:r>
            <a:r>
              <a:rPr lang="hu-HU" dirty="0"/>
              <a:t>segítségével 	</a:t>
            </a:r>
            <a:endParaRPr lang="hu-HU" dirty="0" smtClean="0"/>
          </a:p>
          <a:p>
            <a:pPr lvl="1"/>
            <a:r>
              <a:rPr lang="hu-HU" dirty="0" smtClean="0"/>
              <a:t>Explicit </a:t>
            </a:r>
            <a:r>
              <a:rPr lang="hu-HU" dirty="0"/>
              <a:t>aktiválható/tiltható a </a:t>
            </a:r>
            <a:r>
              <a:rPr lang="hu-HU" dirty="0" smtClean="0"/>
              <a:t>parancssorban: </a:t>
            </a:r>
            <a:r>
              <a:rPr lang="hu-HU" sz="162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hu-HU" sz="16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profileId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8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57855"/>
            <a:ext cx="7886700" cy="994172"/>
          </a:xfrm>
        </p:spPr>
        <p:txBody>
          <a:bodyPr/>
          <a:lstStyle/>
          <a:p>
            <a:r>
              <a:rPr lang="hu-HU" dirty="0" err="1" smtClean="0"/>
              <a:t>Profile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180070"/>
            <a:ext cx="7886700" cy="3452653"/>
          </a:xfrm>
        </p:spPr>
        <p:txBody>
          <a:bodyPr>
            <a:normAutofit/>
          </a:bodyPr>
          <a:lstStyle/>
          <a:p>
            <a:r>
              <a:rPr lang="hu-HU" dirty="0"/>
              <a:t>Az alábbiakat </a:t>
            </a:r>
            <a:r>
              <a:rPr lang="hu-HU" dirty="0" smtClean="0"/>
              <a:t>tartalmazhatja: </a:t>
            </a:r>
            <a:endParaRPr lang="hu-HU" dirty="0"/>
          </a:p>
          <a:p>
            <a:endParaRPr lang="hu-HU" dirty="0"/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1534835"/>
            <a:ext cx="7406640" cy="3301994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60" dirty="0"/>
              <a:t>&lt;profiles&gt;</a:t>
            </a:r>
          </a:p>
          <a:p>
            <a:pPr marL="0" indent="0">
              <a:buNone/>
            </a:pPr>
            <a:r>
              <a:rPr lang="en-US" sz="1260" dirty="0"/>
              <a:t>    &lt;profile&gt;</a:t>
            </a:r>
          </a:p>
          <a:p>
            <a:pPr marL="0" indent="0">
              <a:buNone/>
            </a:pPr>
            <a:r>
              <a:rPr lang="en-US" sz="1260" dirty="0"/>
              <a:t>      &lt;id&gt;test&lt;/id&gt;</a:t>
            </a:r>
          </a:p>
          <a:p>
            <a:pPr marL="0" indent="0">
              <a:buNone/>
            </a:pPr>
            <a:r>
              <a:rPr lang="en-US" sz="1260" dirty="0"/>
              <a:t>      &lt;activation&gt;...&lt;/activation&gt;</a:t>
            </a:r>
          </a:p>
          <a:p>
            <a:pPr marL="0" indent="0">
              <a:buNone/>
            </a:pPr>
            <a:r>
              <a:rPr lang="en-US" sz="1260" dirty="0"/>
              <a:t>      &lt;build&gt;...&lt;/build&gt;</a:t>
            </a:r>
          </a:p>
          <a:p>
            <a:pPr marL="0" indent="0">
              <a:buNone/>
            </a:pPr>
            <a:r>
              <a:rPr lang="en-US" sz="1260" dirty="0"/>
              <a:t>      &lt;modules&gt;...&lt;/modules&gt;</a:t>
            </a:r>
          </a:p>
          <a:p>
            <a:pPr marL="0" indent="0">
              <a:buNone/>
            </a:pPr>
            <a:r>
              <a:rPr lang="en-US" sz="1260" dirty="0"/>
              <a:t>      &lt;repositories&gt;...&lt;/repositories&gt;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pluginRepositories</a:t>
            </a:r>
            <a:r>
              <a:rPr lang="en-US" sz="1260" dirty="0"/>
              <a:t>&gt;...&lt;/</a:t>
            </a:r>
            <a:r>
              <a:rPr lang="en-US" sz="1260" dirty="0" err="1"/>
              <a:t>pluginRepositories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&lt;dependencies&gt;...&lt;/dependencies&gt;</a:t>
            </a:r>
          </a:p>
          <a:p>
            <a:pPr marL="0" indent="0">
              <a:buNone/>
            </a:pPr>
            <a:r>
              <a:rPr lang="en-US" sz="1260" dirty="0"/>
              <a:t>      &lt;reporting&gt;...&lt;/reporting&gt;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dependencyManagement</a:t>
            </a:r>
            <a:r>
              <a:rPr lang="en-US" sz="1260" dirty="0"/>
              <a:t>&gt;...&lt;/</a:t>
            </a:r>
            <a:r>
              <a:rPr lang="en-US" sz="1260" dirty="0" err="1"/>
              <a:t>dependencyManagement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  &lt;</a:t>
            </a:r>
            <a:r>
              <a:rPr lang="en-US" sz="1260" dirty="0" err="1"/>
              <a:t>distributionManagement</a:t>
            </a:r>
            <a:r>
              <a:rPr lang="en-US" sz="1260" dirty="0"/>
              <a:t>&gt;...&lt;/</a:t>
            </a:r>
            <a:r>
              <a:rPr lang="en-US" sz="1260" dirty="0" err="1"/>
              <a:t>distributionManagement</a:t>
            </a:r>
            <a:r>
              <a:rPr lang="en-US" sz="1260" dirty="0"/>
              <a:t>&gt;</a:t>
            </a:r>
          </a:p>
          <a:p>
            <a:pPr marL="0" indent="0">
              <a:buNone/>
            </a:pPr>
            <a:r>
              <a:rPr lang="en-US" sz="1260" dirty="0"/>
              <a:t>    &lt;/profile&gt;</a:t>
            </a:r>
          </a:p>
          <a:p>
            <a:pPr marL="0" indent="0">
              <a:buNone/>
            </a:pPr>
            <a:r>
              <a:rPr lang="en-US" sz="1260" dirty="0"/>
              <a:t>  &lt;/profiles&gt;</a:t>
            </a:r>
          </a:p>
        </p:txBody>
      </p:sp>
    </p:spTree>
    <p:extLst>
      <p:ext uri="{BB962C8B-B14F-4D97-AF65-F5344CB8AC3E}">
        <p14:creationId xmlns:p14="http://schemas.microsoft.com/office/powerpoint/2010/main" val="3433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Maven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szoftverprojektek </a:t>
            </a:r>
            <a:r>
              <a:rPr lang="hu-HU" dirty="0" smtClean="0"/>
              <a:t>menedzselése</a:t>
            </a:r>
          </a:p>
          <a:p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/>
              <a:t>folyamat </a:t>
            </a:r>
            <a:r>
              <a:rPr lang="hu-HU" dirty="0" smtClean="0"/>
              <a:t>automatizálása</a:t>
            </a:r>
          </a:p>
          <a:p>
            <a:r>
              <a:rPr lang="hu-HU" dirty="0" err="1" smtClean="0"/>
              <a:t>Maven</a:t>
            </a:r>
            <a:r>
              <a:rPr lang="hu-HU" dirty="0" smtClean="0"/>
              <a:t> könyvtár struktúra</a:t>
            </a:r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46" y="1430694"/>
            <a:ext cx="2362304" cy="32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kész termékeket itt tároljuk</a:t>
            </a:r>
          </a:p>
          <a:p>
            <a:r>
              <a:rPr lang="hu-HU" dirty="0" smtClean="0"/>
              <a:t>Innen tölthetjük le a szükséges termékeket</a:t>
            </a:r>
          </a:p>
          <a:p>
            <a:r>
              <a:rPr lang="hu-HU" dirty="0" smtClean="0"/>
              <a:t>Ide töltjük fel a saját termékeinket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16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Fajtái</a:t>
            </a:r>
          </a:p>
          <a:p>
            <a:pPr lvl="1"/>
            <a:r>
              <a:rPr lang="hu-HU" dirty="0" smtClean="0"/>
              <a:t>Local</a:t>
            </a:r>
          </a:p>
          <a:p>
            <a:pPr lvl="2"/>
            <a:r>
              <a:rPr lang="hu-HU" dirty="0"/>
              <a:t>Ide kerülnek a letöltött és </a:t>
            </a:r>
            <a:r>
              <a:rPr lang="hu-HU" dirty="0" err="1"/>
              <a:t>buildelt</a:t>
            </a:r>
            <a:r>
              <a:rPr lang="hu-HU" dirty="0"/>
              <a:t> </a:t>
            </a:r>
            <a:r>
              <a:rPr lang="hu-HU" dirty="0" err="1"/>
              <a:t>artifactok</a:t>
            </a:r>
            <a:endParaRPr lang="hu-HU" dirty="0"/>
          </a:p>
          <a:p>
            <a:pPr lvl="2"/>
            <a:r>
              <a:rPr lang="hu-HU" dirty="0"/>
              <a:t>~/.m2/</a:t>
            </a:r>
            <a:r>
              <a:rPr lang="hu-HU" dirty="0" err="1"/>
              <a:t>repository</a:t>
            </a:r>
            <a:endParaRPr lang="hu-HU" dirty="0"/>
          </a:p>
          <a:p>
            <a:pPr lvl="2"/>
            <a:r>
              <a:rPr lang="hu-HU" dirty="0" err="1"/>
              <a:t>settings.xml-ben</a:t>
            </a:r>
            <a:r>
              <a:rPr lang="hu-HU" dirty="0"/>
              <a:t> </a:t>
            </a:r>
            <a:r>
              <a:rPr lang="hu-HU" dirty="0" smtClean="0"/>
              <a:t>definiálható</a:t>
            </a:r>
          </a:p>
          <a:p>
            <a:pPr lvl="1"/>
            <a:r>
              <a:rPr lang="hu-HU" dirty="0" err="1" smtClean="0"/>
              <a:t>Remote</a:t>
            </a:r>
            <a:endParaRPr lang="hu-HU" dirty="0" smtClean="0"/>
          </a:p>
          <a:p>
            <a:pPr lvl="2"/>
            <a:r>
              <a:rPr lang="hu-HU" dirty="0" smtClean="0"/>
              <a:t>Külső </a:t>
            </a:r>
            <a:r>
              <a:rPr lang="hu-HU" dirty="0" err="1"/>
              <a:t>artifactok</a:t>
            </a:r>
            <a:endParaRPr lang="hu-HU" dirty="0" smtClean="0"/>
          </a:p>
          <a:p>
            <a:pPr lvl="1"/>
            <a:r>
              <a:rPr lang="hu-HU" dirty="0" err="1" smtClean="0"/>
              <a:t>Central</a:t>
            </a:r>
            <a:endParaRPr lang="hu-HU" dirty="0" smtClean="0"/>
          </a:p>
          <a:p>
            <a:pPr lvl="2"/>
            <a:r>
              <a:rPr lang="hu-HU" dirty="0" smtClean="0"/>
              <a:t>Kitüntetett </a:t>
            </a:r>
            <a:r>
              <a:rPr lang="hu-HU" dirty="0" err="1" smtClean="0"/>
              <a:t>remote</a:t>
            </a:r>
            <a:r>
              <a:rPr lang="hu-HU" dirty="0" smtClean="0"/>
              <a:t> </a:t>
            </a:r>
            <a:r>
              <a:rPr lang="hu-HU" dirty="0" err="1" smtClean="0"/>
              <a:t>repository</a:t>
            </a:r>
            <a:r>
              <a:rPr lang="hu-HU" dirty="0" smtClean="0"/>
              <a:t> az </a:t>
            </a:r>
            <a:r>
              <a:rPr lang="hu-HU" dirty="0" err="1"/>
              <a:t>Apache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üzemelteti</a:t>
            </a:r>
            <a:br>
              <a:rPr lang="hu-HU" dirty="0"/>
            </a:br>
            <a:r>
              <a:rPr lang="hu-HU" dirty="0">
                <a:hlinkClick r:id="rId2"/>
              </a:rPr>
              <a:t>http://repo.maven.apache.org/maven2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95386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a </a:t>
            </a:r>
            <a:r>
              <a:rPr lang="hu-HU" dirty="0" err="1" smtClean="0"/>
              <a:t>POM-ban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35353" y="1990834"/>
            <a:ext cx="707329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    &lt;repository&gt;</a:t>
            </a:r>
          </a:p>
          <a:p>
            <a:r>
              <a:rPr lang="en-US" sz="1260" dirty="0"/>
              <a:t>            &lt;id&gt;prime-repo&lt;/id&gt;</a:t>
            </a:r>
          </a:p>
          <a:p>
            <a:r>
              <a:rPr lang="en-US" sz="1260" dirty="0"/>
              <a:t>            &lt;name&gt;</a:t>
            </a:r>
            <a:r>
              <a:rPr lang="en-US" sz="1260" dirty="0" err="1"/>
              <a:t>PrimeFaces</a:t>
            </a:r>
            <a:r>
              <a:rPr lang="en-US" sz="1260" dirty="0"/>
              <a:t> Maven Repository&lt;/name&gt;</a:t>
            </a:r>
          </a:p>
          <a:p>
            <a:r>
              <a:rPr lang="en-US" sz="1260" dirty="0"/>
              <a:t>            &lt;</a:t>
            </a:r>
            <a:r>
              <a:rPr lang="en-US" sz="1260" dirty="0" err="1"/>
              <a:t>url</a:t>
            </a:r>
            <a:r>
              <a:rPr lang="en-US" sz="1260" dirty="0"/>
              <a:t>&gt;http://repository.primefaces.org&lt;/url&gt;</a:t>
            </a:r>
          </a:p>
          <a:p>
            <a:r>
              <a:rPr lang="en-US" sz="1260" dirty="0"/>
              <a:t>            &lt;layout&gt;default&lt;/layout&gt;</a:t>
            </a:r>
          </a:p>
          <a:p>
            <a:r>
              <a:rPr lang="en-US" sz="1260" dirty="0"/>
              <a:t>        &lt;/repository&gt;</a:t>
            </a:r>
          </a:p>
          <a:p>
            <a:r>
              <a:rPr lang="en-US" sz="1260" dirty="0"/>
              <a:t>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38025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58050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Külön </a:t>
            </a:r>
            <a:r>
              <a:rPr lang="hu-HU" dirty="0" err="1" smtClean="0"/>
              <a:t>plugin</a:t>
            </a:r>
            <a:r>
              <a:rPr lang="hu-HU" dirty="0" smtClean="0"/>
              <a:t> </a:t>
            </a:r>
            <a:r>
              <a:rPr lang="hu-HU" dirty="0" err="1"/>
              <a:t>Repository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5353" y="1990834"/>
            <a:ext cx="70732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hu-HU" sz="1260" dirty="0"/>
              <a:t> &lt;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&lt;/</a:t>
            </a:r>
            <a:r>
              <a:rPr lang="hu-HU" sz="1260" dirty="0" err="1"/>
              <a:t>id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  <a:r>
              <a:rPr lang="hu-HU" sz="1260" dirty="0" err="1"/>
              <a:t>Codehaus</a:t>
            </a:r>
            <a:r>
              <a:rPr lang="hu-HU" sz="1260" dirty="0"/>
              <a:t> </a:t>
            </a:r>
            <a:r>
              <a:rPr lang="hu-HU" sz="1260" dirty="0" err="1"/>
              <a:t>Repository</a:t>
            </a:r>
            <a:r>
              <a:rPr lang="hu-HU" sz="1260" dirty="0"/>
              <a:t>&lt;/</a:t>
            </a:r>
            <a:r>
              <a:rPr lang="hu-HU" sz="1260" dirty="0" err="1"/>
              <a:t>name</a:t>
            </a:r>
            <a:r>
              <a:rPr lang="hu-HU" sz="1260" dirty="0"/>
              <a:t>&gt;</a:t>
            </a:r>
          </a:p>
          <a:p>
            <a:r>
              <a:rPr lang="hu-HU" sz="1260" dirty="0"/>
              <a:t>      &lt;</a:t>
            </a:r>
            <a:r>
              <a:rPr lang="hu-HU" sz="1260" dirty="0" err="1"/>
              <a:t>url</a:t>
            </a:r>
            <a:r>
              <a:rPr lang="hu-HU" sz="1260" dirty="0"/>
              <a:t>&gt;http://snapshots.repository.codehaus.org&lt;/url&gt;</a:t>
            </a:r>
          </a:p>
          <a:p>
            <a:r>
              <a:rPr lang="hu-HU" sz="1260" dirty="0"/>
              <a:t> &lt;/</a:t>
            </a:r>
            <a:r>
              <a:rPr lang="hu-HU" sz="1260" dirty="0" err="1"/>
              <a:t>pluginRepository</a:t>
            </a:r>
            <a:r>
              <a:rPr lang="hu-HU" sz="126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28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9515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verzió „</a:t>
            </a:r>
            <a:r>
              <a:rPr lang="hu-HU" b="1" dirty="0"/>
              <a:t>-SNAPSHOT</a:t>
            </a:r>
            <a:r>
              <a:rPr lang="hu-HU" dirty="0"/>
              <a:t>”</a:t>
            </a:r>
            <a:r>
              <a:rPr lang="hu-HU" dirty="0" err="1"/>
              <a:t>-tal</a:t>
            </a:r>
            <a:r>
              <a:rPr lang="hu-HU" dirty="0"/>
              <a:t> végződik, akkor olyan verzióról van szó, mely folyamatosan változhat.</a:t>
            </a:r>
          </a:p>
          <a:p>
            <a:r>
              <a:rPr lang="hu-HU" dirty="0"/>
              <a:t>Ha ilyen függőséget használunk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repository-ból</a:t>
            </a:r>
            <a:r>
              <a:rPr lang="hu-HU" dirty="0"/>
              <a:t> letöltődhet újabb változata anélkül, hogy a verziószám változna.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6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0"/>
            <a:ext cx="7886700" cy="994172"/>
          </a:xfrm>
        </p:spPr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SNAPSHOT verziók kizárása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35353" y="1990834"/>
            <a:ext cx="7073294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&lt;id&gt;central&lt;/id&gt;</a:t>
            </a:r>
          </a:p>
          <a:p>
            <a:r>
              <a:rPr lang="en-US" sz="1260" dirty="0"/>
              <a:t>      &lt;name&gt;Central Repository&lt;/name&gt;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&gt;http://repo.maven.apache.org/maven2&lt;/url&gt;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&lt;enabled&gt;false&lt;/enabled&gt;</a:t>
            </a:r>
            <a:endParaRPr lang="hu-HU" sz="1260" dirty="0"/>
          </a:p>
          <a:p>
            <a:r>
              <a:rPr lang="hu-HU" sz="1260" dirty="0"/>
              <a:t>      </a:t>
            </a:r>
            <a:r>
              <a:rPr lang="en-US" sz="1260" dirty="0"/>
              <a:t>&lt;/snapshots&gt;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&lt;/repositories&gt;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4998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3364" y="477731"/>
            <a:ext cx="7886700" cy="994172"/>
          </a:xfrm>
        </p:spPr>
        <p:txBody>
          <a:bodyPr/>
          <a:lstStyle/>
          <a:p>
            <a:r>
              <a:rPr lang="hu-HU" dirty="0" err="1" smtClean="0"/>
              <a:t>Repository</a:t>
            </a:r>
            <a:r>
              <a:rPr lang="hu-HU" dirty="0" smtClean="0"/>
              <a:t> - </a:t>
            </a:r>
            <a:r>
              <a:rPr lang="hu-HU" dirty="0" err="1"/>
              <a:t>updatePolicy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776113" y="1316094"/>
            <a:ext cx="7073294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60" dirty="0"/>
              <a:t> &lt;repositories&gt;</a:t>
            </a:r>
          </a:p>
          <a:p>
            <a:r>
              <a:rPr lang="en-US" sz="1260" dirty="0"/>
              <a:t>    &lt;repository&gt;</a:t>
            </a:r>
          </a:p>
          <a:p>
            <a:r>
              <a:rPr lang="en-US" sz="1260" dirty="0"/>
              <a:t>      &lt;releases&gt;</a:t>
            </a:r>
          </a:p>
          <a:p>
            <a:r>
              <a:rPr lang="en-US" sz="1260" dirty="0"/>
              <a:t>        &lt;enabled&gt;false&lt;/enabled&gt;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&gt;always&lt;/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&gt;warn&lt;/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&lt;/releases&gt;</a:t>
            </a:r>
          </a:p>
          <a:p>
            <a:r>
              <a:rPr lang="en-US" sz="1260" dirty="0"/>
              <a:t>      &lt;snapshots&gt;</a:t>
            </a:r>
          </a:p>
          <a:p>
            <a:r>
              <a:rPr lang="en-US" sz="1260" dirty="0"/>
              <a:t>        &lt;enabled&gt;true&lt;/enabled&gt;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updatePolicy</a:t>
            </a:r>
            <a:r>
              <a:rPr lang="en-US" sz="1260" dirty="0"/>
              <a:t>&gt;never&lt;/</a:t>
            </a:r>
            <a:r>
              <a:rPr lang="en-US" sz="1260" dirty="0" err="1"/>
              <a:t>updatePolicy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  &lt;</a:t>
            </a:r>
            <a:r>
              <a:rPr lang="en-US" sz="1260" dirty="0" err="1"/>
              <a:t>checksumPolicy</a:t>
            </a:r>
            <a:r>
              <a:rPr lang="en-US" sz="1260" dirty="0"/>
              <a:t>&gt;fail&lt;/</a:t>
            </a:r>
            <a:r>
              <a:rPr lang="en-US" sz="1260" dirty="0" err="1"/>
              <a:t>checksumPolicy</a:t>
            </a:r>
            <a:r>
              <a:rPr lang="en-US" sz="1260" dirty="0"/>
              <a:t>&gt;</a:t>
            </a:r>
          </a:p>
          <a:p>
            <a:r>
              <a:rPr lang="en-US" sz="1260" dirty="0"/>
              <a:t>      &lt;/snapshots&gt;</a:t>
            </a:r>
          </a:p>
          <a:p>
            <a:r>
              <a:rPr lang="en-US" sz="1260" dirty="0"/>
              <a:t>      &lt;id&gt;</a:t>
            </a:r>
            <a:r>
              <a:rPr lang="en-US" sz="1260" dirty="0" err="1"/>
              <a:t>codehausSnapshots</a:t>
            </a:r>
            <a:r>
              <a:rPr lang="en-US" sz="1260" dirty="0"/>
              <a:t>&lt;/id&gt;</a:t>
            </a:r>
          </a:p>
          <a:p>
            <a:r>
              <a:rPr lang="en-US" sz="1260" dirty="0"/>
              <a:t>      &lt;name&gt;</a:t>
            </a:r>
            <a:r>
              <a:rPr lang="en-US" sz="1260" dirty="0" err="1"/>
              <a:t>Codehaus</a:t>
            </a:r>
            <a:r>
              <a:rPr lang="en-US" sz="1260" dirty="0"/>
              <a:t> Snapshots&lt;/name&gt;</a:t>
            </a:r>
          </a:p>
          <a:p>
            <a:r>
              <a:rPr lang="en-US" sz="1260" dirty="0"/>
              <a:t>      &lt;</a:t>
            </a:r>
            <a:r>
              <a:rPr lang="en-US" sz="1260" dirty="0" err="1"/>
              <a:t>url</a:t>
            </a:r>
            <a:r>
              <a:rPr lang="en-US" sz="1260" dirty="0"/>
              <a:t>&gt;http://snapshots.maven.codehaus.org/maven2&lt;/url&gt;</a:t>
            </a:r>
          </a:p>
          <a:p>
            <a:r>
              <a:rPr lang="en-US" sz="1260" dirty="0"/>
              <a:t>      &lt;layout&gt;default&lt;/layout&gt;</a:t>
            </a:r>
          </a:p>
          <a:p>
            <a:r>
              <a:rPr lang="en-US" sz="1260" dirty="0"/>
              <a:t>    &lt;/repository&gt;</a:t>
            </a:r>
          </a:p>
          <a:p>
            <a:r>
              <a:rPr lang="en-US" sz="1260" dirty="0"/>
              <a:t>  &lt;/repositories</a:t>
            </a:r>
            <a:r>
              <a:rPr lang="en-US" sz="1260" dirty="0" smtClean="0"/>
              <a:t>&gt;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1408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655</Words>
  <Application>Microsoft Office PowerPoint</Application>
  <PresentationFormat>Diavetítés a képernyőre (16:9 oldalarány)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Office-téma</vt:lpstr>
      <vt:lpstr>PowerPoint bemutató</vt:lpstr>
      <vt:lpstr>Maven</vt:lpstr>
      <vt:lpstr>Repository</vt:lpstr>
      <vt:lpstr>Repository</vt:lpstr>
      <vt:lpstr>Repository</vt:lpstr>
      <vt:lpstr>Repository</vt:lpstr>
      <vt:lpstr>Repository</vt:lpstr>
      <vt:lpstr>Repository</vt:lpstr>
      <vt:lpstr>Repository - updatePolicy</vt:lpstr>
      <vt:lpstr>Függőségek- dependencies</vt:lpstr>
      <vt:lpstr>Dependency Scopes</vt:lpstr>
      <vt:lpstr>Függőségek- dependencies</vt:lpstr>
      <vt:lpstr>Dependency management</vt:lpstr>
      <vt:lpstr>Pluginok</vt:lpstr>
      <vt:lpstr>Pluginok</vt:lpstr>
      <vt:lpstr>Verzió kezelés</vt:lpstr>
      <vt:lpstr>Profile</vt:lpstr>
      <vt:lpstr>Profile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80</cp:revision>
  <dcterms:created xsi:type="dcterms:W3CDTF">2015-01-25T18:30:45Z</dcterms:created>
  <dcterms:modified xsi:type="dcterms:W3CDTF">2016-03-03T18:39:19Z</dcterms:modified>
</cp:coreProperties>
</file>