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57E743-97EB-4A9F-83D4-7F98D400DAC0}">
  <a:tblStyle styleId="{4E57E743-97EB-4A9F-83D4-7F98D400DAC0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theregister.co.uk/2012/03/07/oracle_java_9_10_roadma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Utasítások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Üres utasítás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 hívás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 (Kifejezés része)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Vezérlő utasítások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különben ág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261155" y="1147863"/>
            <a:ext cx="458172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testscore = 76;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 grade;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(testscore &gt;= 90)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'A';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80)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'B';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70)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'C';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if (testscore &gt;= 60)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'D';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else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grade = 'F';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System.out.println("Grade = " + grade);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Elágaztatás – kifejezés hasonlítása több értékkel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38897" y="1500854"/>
            <a:ext cx="8626241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SwitchDemo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static void main(String[] args) {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month = 8;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 monthString;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switch (month)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1:  monthString = "January";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case 12: monthString = "December";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default: monthString = "Invalid month";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break;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System.out.println(monthString);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(expression){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(expression);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(initialization; termination;  increment)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(variable: collection)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Ciklusok – kilépés a ciklus törzséből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break, continue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Lehet használni címkével is.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Metódusból is kilép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Változó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Konvenciót be kéne tartani!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Hatáskör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Paraméter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 és kezdőértékeik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Shape 106"/>
          <p:cNvGraphicFramePr/>
          <p:nvPr/>
        </p:nvGraphicFramePr>
        <p:xfrm>
          <a:off x="656949" y="1345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{4E57E743-97EB-4A9F-83D4-7F98D400DAC0}</a:tableStyleId>
              </a:tblPr>
              <a:tblGrid>
                <a:gridCol w="4001625"/>
                <a:gridCol w="4001625"/>
              </a:tblGrid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byte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short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int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long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0L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float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0.0f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double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0.0d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char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'\u0000'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1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boolean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false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Értékadásukhoz literálokát használunk new kulcsszó nélkül.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10 - vagy kitudja mikor - megszűnnek a primitív típusok </a:t>
            </a: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http://www.theregister.co.uk/2012/03/07/oracle_java_9_10_roadmap/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Tömb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1" y="2628768"/>
            <a:ext cx="3190874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749559" y="1177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{4E57E743-97EB-4A9F-83D4-7F98D400DAC0}</a:tableStyleId>
              </a:tblPr>
              <a:tblGrid>
                <a:gridCol w="2828925"/>
                <a:gridCol w="2828925"/>
              </a:tblGrid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Operators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Precedence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postfix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200"/>
                        <a:t>expr</a:t>
                      </a:r>
                      <a:r>
                        <a:rPr lang="hu-HU" sz="1200"/>
                        <a:t>++ 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--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unary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+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-</a:t>
                      </a:r>
                      <a:r>
                        <a:rPr i="1" lang="hu-HU" sz="1200"/>
                        <a:t>expr</a:t>
                      </a:r>
                      <a:r>
                        <a:rPr lang="hu-HU" sz="1200"/>
                        <a:t> ~ !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multiplicative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* / %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additive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+ -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shift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&lt;&lt; &gt;&gt; &gt;&gt;&gt;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relational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&lt; &gt; &lt;= &gt;= instanceof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equality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== !=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exclusive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^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bitwise inclusive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AND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&amp;&amp;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logical OR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||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ternary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? :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assignment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200"/>
                        <a:t>= += -= *= /= %= &amp;= ^= |= &lt;&lt;= &gt;&gt;= &gt;&gt;&gt;=</a:t>
                      </a:r>
                    </a:p>
                  </a:txBody>
                  <a:tcPr marT="31425" marB="31425" marR="62875" marL="62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Kifejezések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kifejezések szintaktikai eszközök, arra valók, hogy a program egy adott pontján ismert értékekből új értékeket határozzunk meg. 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nyelv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Blokk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blokk nulla vagy több utasítás kapcsos zárójelek között, amely használható bárhol, ahol az önálló utasítások megengedettek.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zárójelek között szerepel.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Címkézhető.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Tetszőleges mélységben egymásba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skatulyázható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változó a blokk lokális változójaként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deklarálható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