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7" r:id="rId25"/>
    <p:sldId id="308" r:id="rId26"/>
    <p:sldId id="304" r:id="rId27"/>
    <p:sldId id="305" r:id="rId28"/>
    <p:sldId id="309" r:id="rId29"/>
    <p:sldId id="306" r:id="rId30"/>
    <p:sldId id="310" r:id="rId3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:password@github.com/username/repo.git" TargetMode="External"/><Relationship Id="rId2" Type="http://schemas.openxmlformats.org/officeDocument/2006/relationships/hyperlink" Target="https://username@github.com/username/repo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articles/generating-ssh-key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nherz-java-ee-2016-spring/sandbox" TargetMode="External"/><Relationship Id="rId2" Type="http://schemas.openxmlformats.org/officeDocument/2006/relationships/hyperlink" Target="https://github.com/orgs/schonherz-java-ee-2016-sp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ttila.zelei@neuron.hu" TargetMode="External"/><Relationship Id="rId4" Type="http://schemas.openxmlformats.org/officeDocument/2006/relationships/hyperlink" Target="https://github.com/schonherz-java-ee-2016-spring/edu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Git</a:t>
            </a:r>
            <a:r>
              <a:rPr lang="hu-HU" dirty="0" smtClean="0"/>
              <a:t>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commit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71" y="1293491"/>
            <a:ext cx="2894185" cy="3374687"/>
          </a:xfrm>
          <a:prstGeom prst="rect">
            <a:avLst/>
          </a:prstGeom>
        </p:spPr>
      </p:pic>
      <p:pic>
        <p:nvPicPr>
          <p:cNvPr id="7" name="Tartalom hely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7" y="1293491"/>
            <a:ext cx="4179532" cy="34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push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293491"/>
            <a:ext cx="3466130" cy="347306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5" y="1293491"/>
            <a:ext cx="2972208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Azonosítás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HTTPS protokollon keresztül felhasználónév és jelszó párossal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Alternatív </a:t>
            </a:r>
            <a:r>
              <a:rPr lang="hu-HU" dirty="0" err="1" smtClean="0"/>
              <a:t>URL-ek</a:t>
            </a:r>
            <a:r>
              <a:rPr lang="hu-HU" dirty="0" smtClean="0"/>
              <a:t> HTTPS használatakor: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username@github.com/username/repo.git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username:password@github.com/username/repo.git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SSH/SCP protokollon keresztül PKI privát kulcs használatával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Házi feladat – készíts magadnak privát kulcsot és használd azt azonosításra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Tipp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https://help.github.com/articles/generating-ssh-keys</a:t>
            </a:r>
            <a:r>
              <a:rPr lang="hu-HU" dirty="0" smtClean="0">
                <a:hlinkClick r:id="rId4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Módosítás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Módosítsuk a fájl tartalmát!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mi változott!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Modifications</a:t>
            </a:r>
            <a:r>
              <a:rPr lang="hu-HU" dirty="0" smtClean="0"/>
              <a:t> 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Tényleges törlés: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File törlése akármilyen programmal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copy-ból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r>
              <a:rPr lang="hu-HU" dirty="0" smtClean="0"/>
              <a:t>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Módosítás </a:t>
            </a:r>
            <a:r>
              <a:rPr lang="hu-HU" dirty="0" smtClean="0"/>
              <a:t>törlése a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area-ból</a:t>
            </a:r>
            <a:r>
              <a:rPr lang="hu-HU" dirty="0" smtClean="0"/>
              <a:t>, de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copy-ban</a:t>
            </a:r>
            <a:r>
              <a:rPr lang="hu-HU" dirty="0" smtClean="0"/>
              <a:t> megmaradnak a </a:t>
            </a:r>
            <a:r>
              <a:rPr lang="hu-HU" dirty="0" smtClean="0"/>
              <a:t>módosítások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Változtatások története</a:t>
            </a:r>
            <a:endParaRPr lang="hu-HU" dirty="0">
              <a:latin typeface="+mj-lt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Show Log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41784"/>
            <a:ext cx="5067796" cy="30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Új </a:t>
            </a:r>
            <a:r>
              <a:rPr lang="hu-HU" dirty="0" err="1" smtClean="0">
                <a:latin typeface="+mj-lt"/>
              </a:rPr>
              <a:t>branch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77228"/>
            <a:ext cx="4044005" cy="33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váltás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56" y="1443704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Commit-oljunk</a:t>
            </a:r>
            <a:r>
              <a:rPr lang="hu-HU" dirty="0"/>
              <a:t> mindkét </a:t>
            </a:r>
            <a:r>
              <a:rPr lang="hu-HU" dirty="0" err="1"/>
              <a:t>branch-be</a:t>
            </a:r>
            <a:r>
              <a:rPr lang="hu-HU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hogy alakulnak az ágak!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8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Revision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graph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78" y="1333500"/>
            <a:ext cx="3313167" cy="34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Használat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Eredetileg C-ben írt programok halmaza, számos </a:t>
            </a:r>
            <a:r>
              <a:rPr lang="hu-HU" dirty="0" err="1"/>
              <a:t>shell-szkript-tel</a:t>
            </a:r>
            <a:r>
              <a:rPr lang="hu-HU" dirty="0"/>
              <a:t> megtűzdelve.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 használhatóak Windows alól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Letöltés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git-scm.com/download/win</a:t>
            </a:r>
            <a:r>
              <a:rPr lang="hu-HU" dirty="0" smtClean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http://pcottle.github.io/learnGitBranching</a:t>
            </a:r>
            <a:r>
              <a:rPr lang="hu-HU" dirty="0" smtClean="0">
                <a:hlinkClick r:id="rId3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https://training.github.com/kit/downloads/github-git-cheat-sheet.pdf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http://</a:t>
            </a:r>
            <a:r>
              <a:rPr lang="hu-HU" dirty="0" smtClean="0">
                <a:hlinkClick r:id="rId5"/>
              </a:rPr>
              <a:t>ndpsoftware.com/git-cheatsheet.html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fetch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lépésben: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pull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TortoiseGit</a:t>
            </a:r>
            <a:r>
              <a:rPr lang="hu-HU" dirty="0" smtClean="0"/>
              <a:t> használatával: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Sync</a:t>
            </a:r>
            <a:r>
              <a:rPr lang="hu-HU" dirty="0" smtClean="0"/>
              <a:t> menüpont</a:t>
            </a:r>
          </a:p>
        </p:txBody>
      </p:sp>
    </p:spTree>
    <p:extLst>
      <p:ext uri="{BB962C8B-B14F-4D97-AF65-F5344CB8AC3E}">
        <p14:creationId xmlns:p14="http://schemas.microsoft.com/office/powerpoint/2010/main" val="14034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pic>
        <p:nvPicPr>
          <p:cNvPr id="5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63" y="1372945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Tortoise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Sync</a:t>
            </a:r>
            <a:r>
              <a:rPr lang="hu-HU" dirty="0" smtClean="0">
                <a:latin typeface="+mj-lt"/>
              </a:rPr>
              <a:t> (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push</a:t>
            </a:r>
            <a:r>
              <a:rPr lang="hu-HU" dirty="0" smtClean="0">
                <a:latin typeface="+mj-lt"/>
              </a:rPr>
              <a:t> vagy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pull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31" y="1375583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Conflict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Mindkét ágon módosítottuk ugyan annak a fájlnak ugyan azt a </a:t>
            </a:r>
            <a:r>
              <a:rPr lang="hu-HU" dirty="0" smtClean="0"/>
              <a:t>sorát, </a:t>
            </a:r>
            <a:r>
              <a:rPr lang="hu-HU" dirty="0" err="1" smtClean="0"/>
              <a:t>commitoljuk</a:t>
            </a:r>
            <a:endParaRPr lang="hu-H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Merge-nél</a:t>
            </a:r>
            <a:r>
              <a:rPr lang="hu-HU" dirty="0" smtClean="0"/>
              <a:t> </a:t>
            </a:r>
            <a:r>
              <a:rPr lang="hu-HU" b="1" dirty="0" err="1" smtClean="0"/>
              <a:t>Conflict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8" y="1896688"/>
            <a:ext cx="3651398" cy="29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457200" y="52731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 err="1" smtClean="0">
                <a:latin typeface="+mn-lt"/>
              </a:rPr>
              <a:t>Merge</a:t>
            </a:r>
            <a:r>
              <a:rPr lang="hu-HU" dirty="0" smtClean="0"/>
              <a:t> </a:t>
            </a:r>
            <a:r>
              <a:rPr lang="hu-HU" sz="2400" dirty="0" err="1" smtClean="0">
                <a:latin typeface="+mn-lt"/>
              </a:rPr>
              <a:t>conflict</a:t>
            </a:r>
            <a:endParaRPr lang="hu-HU" sz="2400" dirty="0">
              <a:latin typeface="+mn-lt"/>
            </a:endParaRPr>
          </a:p>
        </p:txBody>
      </p:sp>
      <p:pic>
        <p:nvPicPr>
          <p:cNvPr id="5" name="Picture 2" descr="GIT MERGE - GIT MERGE WITHOUT CONFLICTS WHAT DID I DO WRONG? Futurama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74774"/>
            <a:ext cx="4254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6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+mn-lt"/>
              </a:rPr>
              <a:t/>
            </a:r>
            <a:br>
              <a:rPr lang="hu-HU" sz="2400" dirty="0" smtClean="0">
                <a:latin typeface="+mn-lt"/>
              </a:rPr>
            </a:br>
            <a:r>
              <a:rPr lang="hu-HU" sz="2400" dirty="0" smtClean="0">
                <a:latin typeface="+mn-lt"/>
              </a:rPr>
              <a:t>Fel </a:t>
            </a:r>
            <a:r>
              <a:rPr lang="hu-HU" sz="2400" dirty="0">
                <a:latin typeface="+mn-lt"/>
              </a:rPr>
              <a:t>kell oldani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035" y="1370013"/>
            <a:ext cx="399993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Oldjuk fel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24" y="1241610"/>
            <a:ext cx="5557621" cy="36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r>
              <a:rPr lang="hu-HU" dirty="0" smtClean="0">
                <a:latin typeface="+mj-lt"/>
              </a:rPr>
              <a:t> után</a:t>
            </a:r>
            <a:endParaRPr lang="hu-HU" dirty="0">
              <a:latin typeface="+mj-lt"/>
            </a:endParaRPr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57" y="1076143"/>
            <a:ext cx="45283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r>
              <a:rPr lang="hu-HU" dirty="0" smtClean="0">
                <a:latin typeface="+mj-lt"/>
              </a:rPr>
              <a:t> után</a:t>
            </a:r>
            <a:endParaRPr lang="hu-HU" dirty="0">
              <a:latin typeface="+mj-lt"/>
            </a:endParaRPr>
          </a:p>
        </p:txBody>
      </p:sp>
      <p:pic>
        <p:nvPicPr>
          <p:cNvPr id="5" name="Tartalom hely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1018993"/>
            <a:ext cx="361546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További funkciók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Revert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Módosított fájlok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Reset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Visszaállunk egy adott verzióra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Ignore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Azok a szabályok melyek kiszűrik, a nem tárolandó fájlokat.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Felhasználói felület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grafikus felület is elérhető hozzá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legismertebb: </a:t>
            </a:r>
            <a:r>
              <a:rPr lang="hu-HU" dirty="0" err="1" smtClean="0"/>
              <a:t>TortoiseGit</a:t>
            </a:r>
            <a:endParaRPr lang="hu-HU" dirty="0" smtClean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Letöltés: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://tortoisegit.org/download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/>
              <a:t>Reset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622804"/>
            <a:ext cx="4341249" cy="31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Github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mi a </a:t>
            </a:r>
            <a:r>
              <a:rPr lang="hu-HU" dirty="0" err="1"/>
              <a:t>GitHub-ot</a:t>
            </a:r>
            <a:r>
              <a:rPr lang="hu-HU" dirty="0"/>
              <a:t> fogjuk használni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github.com/orgs/schonherz-java-ee-2016-spring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Gyakorláshoz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github.com/schonherz-java-ee-2016-spring/sandbox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Előadás </a:t>
            </a:r>
            <a:r>
              <a:rPr lang="hu-HU" dirty="0" smtClean="0"/>
              <a:t>anyagok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github.com/schonherz-java-ee-2016-spring/education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Regisztráljuk </a:t>
            </a:r>
            <a:r>
              <a:rPr lang="hu-HU" dirty="0"/>
              <a:t>be magunkat a </a:t>
            </a:r>
            <a:r>
              <a:rPr lang="hu-HU" dirty="0" err="1"/>
              <a:t>GitHub-ra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Küldje le mindenki a </a:t>
            </a:r>
            <a:r>
              <a:rPr lang="hu-HU" dirty="0" smtClean="0"/>
              <a:t>felhasználónevét!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5"/>
              </a:rPr>
              <a:t>attila.zelei</a:t>
            </a:r>
            <a:r>
              <a:rPr lang="hu-HU" dirty="0" smtClean="0">
                <a:hlinkClick r:id="rId5"/>
              </a:rPr>
              <a:t>@</a:t>
            </a:r>
            <a:r>
              <a:rPr lang="hu-HU" dirty="0" err="1" smtClean="0">
                <a:hlinkClick r:id="rId5"/>
              </a:rPr>
              <a:t>neuron.hu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Első lépések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Commithoz</a:t>
            </a:r>
            <a:r>
              <a:rPr lang="hu-HU" dirty="0" smtClean="0"/>
              <a:t> használt név és email cím</a:t>
            </a:r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77549"/>
            <a:ext cx="3842607" cy="2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Fejlesztési ciklus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98" y="1677454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Clone</a:t>
            </a:r>
            <a:endParaRPr lang="hu-HU" dirty="0">
              <a:latin typeface="+mj-lt"/>
            </a:endParaRPr>
          </a:p>
        </p:txBody>
      </p:sp>
      <p:pic>
        <p:nvPicPr>
          <p:cNvPr id="7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93491"/>
            <a:ext cx="4743450" cy="33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Hozzunk létre egy új fájlt!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Commitoljuk</a:t>
            </a:r>
            <a:r>
              <a:rPr lang="hu-HU" dirty="0"/>
              <a:t> fel!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 felejtsük el hogy az új fájl nincs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areaban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Gyakorlat- új </a:t>
            </a:r>
            <a:r>
              <a:rPr lang="hu-HU" dirty="0" smtClean="0"/>
              <a:t>fájl hozzáadás a </a:t>
            </a:r>
            <a:r>
              <a:rPr lang="hu-HU" dirty="0" err="1" smtClean="0"/>
              <a:t>staginghez</a:t>
            </a:r>
            <a:endParaRPr lang="hu-HU" dirty="0">
              <a:latin typeface="+mj-lt"/>
            </a:endParaRPr>
          </a:p>
        </p:txBody>
      </p:sp>
      <p:pic>
        <p:nvPicPr>
          <p:cNvPr id="7" name="Picture 2" descr="Explorer context menu for unversioned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65" y="1293491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406</Words>
  <Application>Microsoft Office PowerPoint</Application>
  <PresentationFormat>Diavetítés a képernyőre (16:9 oldalarány)</PresentationFormat>
  <Paragraphs>113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Office-téma</vt:lpstr>
      <vt:lpstr>PowerPoint bemutató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PowerPoint bemutató</vt:lpstr>
      <vt:lpstr> Fel kell oldani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79</cp:revision>
  <dcterms:created xsi:type="dcterms:W3CDTF">2015-01-25T18:30:45Z</dcterms:created>
  <dcterms:modified xsi:type="dcterms:W3CDTF">2016-02-18T08:50:55Z</dcterms:modified>
</cp:coreProperties>
</file>