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anfolyam@Neuron.H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/>
              <a:t>Eclipse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5248"/>
            <a:ext cx="7886700" cy="994172"/>
          </a:xfrm>
        </p:spPr>
        <p:txBody>
          <a:bodyPr/>
          <a:lstStyle/>
          <a:p>
            <a:r>
              <a:rPr lang="hu-HU" dirty="0" err="1" smtClean="0"/>
              <a:t>Wifi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Ssid</a:t>
            </a:r>
            <a:r>
              <a:rPr lang="hu-HU" dirty="0" smtClean="0"/>
              <a:t>: </a:t>
            </a:r>
            <a:r>
              <a:rPr lang="hu-HU" dirty="0" err="1" smtClean="0"/>
              <a:t>Next</a:t>
            </a:r>
            <a:endParaRPr lang="hu-HU" dirty="0" smtClean="0"/>
          </a:p>
          <a:p>
            <a:r>
              <a:rPr lang="hu-HU" dirty="0" err="1" smtClean="0"/>
              <a:t>Pass</a:t>
            </a:r>
            <a:r>
              <a:rPr lang="hu-HU" dirty="0"/>
              <a:t>: </a:t>
            </a:r>
            <a:r>
              <a:rPr lang="hu-HU" dirty="0" smtClean="0"/>
              <a:t>Tanfolyam@</a:t>
            </a:r>
            <a:r>
              <a:rPr lang="hu-HU" dirty="0" err="1" smtClean="0"/>
              <a:t>Neuron.HU</a:t>
            </a:r>
            <a:endParaRPr lang="hu-HU" dirty="0" smtClean="0"/>
          </a:p>
          <a:p>
            <a:r>
              <a:rPr lang="hu-HU" dirty="0" smtClean="0"/>
              <a:t>\\</a:t>
            </a:r>
            <a:r>
              <a:rPr lang="hu-HU" dirty="0"/>
              <a:t>vfileserver\BootCamp\install</a:t>
            </a:r>
            <a:r>
              <a:rPr lang="hu-HU" dirty="0" smtClean="0"/>
              <a:t>\</a:t>
            </a:r>
            <a:endParaRPr lang="hu-HU" dirty="0" smtClean="0">
              <a:hlinkClick r:id="rId2"/>
            </a:endParaRPr>
          </a:p>
          <a:p>
            <a:r>
              <a:rPr lang="hu-HU" dirty="0" err="1" smtClean="0"/>
              <a:t>User</a:t>
            </a:r>
            <a:r>
              <a:rPr lang="hu-HU" dirty="0" smtClean="0"/>
              <a:t>: </a:t>
            </a:r>
            <a:r>
              <a:rPr lang="hu-HU" dirty="0" err="1" smtClean="0"/>
              <a:t>bcuser</a:t>
            </a:r>
            <a:endParaRPr lang="hu-HU" dirty="0"/>
          </a:p>
          <a:p>
            <a:r>
              <a:rPr lang="hu-HU" dirty="0" err="1" smtClean="0"/>
              <a:t>Pass</a:t>
            </a:r>
            <a:r>
              <a:rPr lang="hu-HU" dirty="0" smtClean="0"/>
              <a:t>: BootCamp2013</a:t>
            </a:r>
          </a:p>
          <a:p>
            <a:endParaRPr lang="hu-HU" dirty="0">
              <a:hlinkClick r:id="rId2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29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17</Words>
  <Application>Microsoft Office PowerPoint</Application>
  <PresentationFormat>Diavetítés a képernyőre (16:9 oldalarány)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 bemutató</vt:lpstr>
      <vt:lpstr>Wifi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13</cp:revision>
  <dcterms:created xsi:type="dcterms:W3CDTF">2015-01-25T18:30:45Z</dcterms:created>
  <dcterms:modified xsi:type="dcterms:W3CDTF">2015-10-02T11:45:45Z</dcterms:modified>
</cp:coreProperties>
</file>