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58" r:id="rId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>
                <a:latin typeface="+mj-lt"/>
              </a:rPr>
              <a:t>Teszt modul</a:t>
            </a:r>
          </a:p>
          <a:p>
            <a:pPr marL="0" indent="0" algn="ctr">
              <a:buNone/>
            </a:pPr>
            <a:r>
              <a:rPr lang="hu-HU" dirty="0">
                <a:latin typeface="+mj-lt"/>
              </a:rPr>
              <a:t>Fekete Attila</a:t>
            </a: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+mj-lt"/>
              </a:rPr>
              <a:t>Magamról</a:t>
            </a:r>
          </a:p>
        </p:txBody>
      </p:sp>
      <p:sp>
        <p:nvSpPr>
          <p:cNvPr id="4" name="Mosolygó arc 3"/>
          <p:cNvSpPr/>
          <p:nvPr/>
        </p:nvSpPr>
        <p:spPr>
          <a:xfrm>
            <a:off x="6654128" y="1762812"/>
            <a:ext cx="1734532" cy="230014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54144" y="1593130"/>
            <a:ext cx="4186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Debreceni Egyetem hallgatója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Programtervező Informatikus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Harmadéves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+mj-lt"/>
              </a:rPr>
              <a:t>A csapat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59876" y="1649691"/>
            <a:ext cx="22395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Tagok: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Erdei Krisztián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Iványi-Nagy Gábor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Fekete Attila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Csapatvezető: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Farkas László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6" y="1496952"/>
            <a:ext cx="3691320" cy="27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526652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+mj-lt"/>
              </a:rPr>
              <a:t>Főbb feladataim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54144" y="2083324"/>
            <a:ext cx="4784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Többválaszos kérdések létrehozása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Teszt javítása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Képfeltöltés</a:t>
            </a:r>
          </a:p>
        </p:txBody>
      </p:sp>
    </p:spTree>
    <p:extLst>
      <p:ext uri="{BB962C8B-B14F-4D97-AF65-F5344CB8AC3E}">
        <p14:creationId xmlns:p14="http://schemas.microsoft.com/office/powerpoint/2010/main" val="26350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4523602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+mj-lt"/>
              </a:rPr>
              <a:t>Legnagyobb nehézségeim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47925" y="2176282"/>
            <a:ext cx="345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Rich-text kérdésszöveg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Képek feltöltése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38" y="2011362"/>
            <a:ext cx="3687488" cy="15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0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/>
              <a:t>Teszt modul</a:t>
            </a:r>
            <a:br>
              <a:rPr lang="hu-HU" sz="1800" dirty="0"/>
            </a:br>
            <a:r>
              <a:rPr lang="hu-HU" sz="1800" dirty="0"/>
              <a:t>Fekete Attila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4542652" cy="434696"/>
          </a:xfrm>
        </p:spPr>
        <p:txBody>
          <a:bodyPr>
            <a:noAutofit/>
          </a:bodyPr>
          <a:lstStyle/>
          <a:p>
            <a:r>
              <a:rPr lang="hu-HU" sz="3200" b="1" dirty="0">
                <a:latin typeface="+mj-lt"/>
              </a:rPr>
              <a:t>Személyes tapasztalataim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942680" y="1904214"/>
            <a:ext cx="3735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Új tudás (EE technológiák)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Első csapatmunka</a:t>
            </a:r>
          </a:p>
        </p:txBody>
      </p:sp>
    </p:spTree>
    <p:extLst>
      <p:ext uri="{BB962C8B-B14F-4D97-AF65-F5344CB8AC3E}">
        <p14:creationId xmlns:p14="http://schemas.microsoft.com/office/powerpoint/2010/main" val="41671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>
                <a:solidFill>
                  <a:schemeClr val="bg1"/>
                </a:solidFill>
                <a:latin typeface="+mj-lt"/>
              </a:rPr>
              <a:t>Fekete Attila</a:t>
            </a:r>
          </a:p>
          <a:p>
            <a:pPr marL="0" indent="0">
              <a:buNone/>
            </a:pPr>
            <a:r>
              <a:rPr lang="hu-HU" sz="1500" i="1">
                <a:solidFill>
                  <a:schemeClr val="bg1"/>
                </a:solidFill>
                <a:latin typeface="+mj-lt"/>
              </a:rPr>
              <a:t>06-30-564-5160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66</Words>
  <Application>Microsoft Office PowerPoint</Application>
  <PresentationFormat>Diavetítés a képernyőre (16:9 oldalarány)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PowerPoint-bemutató</vt:lpstr>
      <vt:lpstr>Teszt modul Fekete Attila</vt:lpstr>
      <vt:lpstr>Teszt modul Fekete Attila</vt:lpstr>
      <vt:lpstr>Teszt modul Fekete Attila</vt:lpstr>
      <vt:lpstr>Teszt modul Fekete Attila</vt:lpstr>
      <vt:lpstr>Teszt modul Fekete Attila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Fekete Attila</cp:lastModifiedBy>
  <cp:revision>72</cp:revision>
  <dcterms:created xsi:type="dcterms:W3CDTF">2015-01-25T18:30:45Z</dcterms:created>
  <dcterms:modified xsi:type="dcterms:W3CDTF">2016-05-17T10:29:05Z</dcterms:modified>
</cp:coreProperties>
</file>