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5" r:id="rId3"/>
    <p:sldId id="260" r:id="rId4"/>
    <p:sldId id="256" r:id="rId5"/>
    <p:sldId id="262" r:id="rId6"/>
    <p:sldId id="263" r:id="rId7"/>
    <p:sldId id="259" r:id="rId8"/>
    <p:sldId id="261" r:id="rId9"/>
    <p:sldId id="264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yari Norbert" initials="MN" lastIdx="5" clrIdx="0">
    <p:extLst>
      <p:ext uri="{19B8F6BF-5375-455C-9EA6-DF929625EA0E}">
        <p15:presenceInfo xmlns:p15="http://schemas.microsoft.com/office/powerpoint/2012/main" userId="c2494cd620eaa1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4053" autoAdjust="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38:48.938" idx="1">
    <p:pos x="4810" y="1134"/>
    <p:text>A feladatokat a kanboard rendszeren keresztül láttuk</p:text>
    <p:extLst>
      <p:ext uri="{C676402C-5697-4E1C-873F-D02D1690AC5C}">
        <p15:threadingInfo xmlns:p15="http://schemas.microsoft.com/office/powerpoint/2012/main" timeZoneBias="-180"/>
      </p:ext>
    </p:extLst>
  </p:cm>
  <p:cm authorId="1" dt="2016-05-15T17:39:59.651" idx="2">
    <p:pos x="4810" y="1270"/>
    <p:text>Feladat vállalása minden szintről (MVC)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40:16.855" idx="3">
    <p:pos x="10" y="10"/>
    <p:text>Általam kiválasztott főbb feladatok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40:47.532" idx="4">
    <p:pos x="10" y="10"/>
    <p:text>A kedvenc feladatom és annak a folyamatábrája</p:text>
    <p:extLst>
      <p:ext uri="{C676402C-5697-4E1C-873F-D02D1690AC5C}">
        <p15:threadingInfo xmlns:p15="http://schemas.microsoft.com/office/powerpoint/2012/main" timeZoneBias="-180"/>
      </p:ext>
    </p:extLst>
  </p:cm>
  <p:cm authorId="1" dt="2016-05-15T17:41:21.636" idx="5">
    <p:pos x="10" y="146"/>
    <p:text>Magyarázat szóban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4E7D-6DB5-4D35-AA4B-39CFF9A33CE9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FC360-EF70-4946-9357-F8FCFE01CC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5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feladatokat a </a:t>
            </a:r>
            <a:r>
              <a:rPr lang="hu-HU" dirty="0" err="1" smtClean="0"/>
              <a:t>kanboard</a:t>
            </a:r>
            <a:r>
              <a:rPr lang="hu-HU" dirty="0" smtClean="0"/>
              <a:t> </a:t>
            </a:r>
            <a:r>
              <a:rPr lang="hu-HU" dirty="0" smtClean="0"/>
              <a:t>rendszeren keresztül </a:t>
            </a:r>
            <a:r>
              <a:rPr lang="hu-HU" dirty="0" smtClean="0"/>
              <a:t>láttuk és választhattuk</a:t>
            </a:r>
            <a:r>
              <a:rPr lang="hu-HU" baseline="0" dirty="0" smtClean="0"/>
              <a:t> ki, ami nekünk éppen tetszett vagy szükséges volt. Igyekeztünk egyenlő mértékben elosztani a feladatokat, senkinek ne jusson túl sok, vagy túl kevés.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63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Általam</a:t>
            </a:r>
            <a:r>
              <a:rPr lang="hu-HU" baseline="0" dirty="0" smtClean="0"/>
              <a:t> elvégzett főbb </a:t>
            </a:r>
            <a:r>
              <a:rPr lang="hu-HU" baseline="0" dirty="0" smtClean="0"/>
              <a:t>feladatok közé tartoznak a: …. </a:t>
            </a:r>
            <a:r>
              <a:rPr lang="hu-HU" baseline="0" dirty="0" err="1" smtClean="0"/>
              <a:t>-ok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33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Igyekeztem olyan feladatokat</a:t>
            </a:r>
            <a:r>
              <a:rPr lang="hu-HU" baseline="0" dirty="0" smtClean="0"/>
              <a:t> választani amelyekkel minél szélesebb körben használhatom az újonnan tanult ismereteket. Egyik ilyen volt a jogok kezelése ahol </a:t>
            </a:r>
            <a:r>
              <a:rPr lang="hu-HU" baseline="0" dirty="0" err="1" smtClean="0"/>
              <a:t>modell-nézet-vezérlő</a:t>
            </a:r>
            <a:r>
              <a:rPr lang="hu-HU" baseline="0" dirty="0" smtClean="0"/>
              <a:t> (MVC) szerkezeti minta minden szintjén tevékenykedtem. Az entitásoktól a megjelenítésen keresztül egészen a szolgáltatások teszteléséig (</a:t>
            </a:r>
            <a:r>
              <a:rPr lang="hu-HU" baseline="0" dirty="0" err="1" smtClean="0"/>
              <a:t>Junit</a:t>
            </a:r>
            <a:r>
              <a:rPr lang="hu-HU" baseline="0" dirty="0" smtClean="0"/>
              <a:t>).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63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</a:t>
            </a:r>
            <a:r>
              <a:rPr lang="hu-HU" baseline="0" dirty="0" smtClean="0"/>
              <a:t> másik feladatom volt a tematikák megjelenítése. Lehetővé kellett tenni fő illetve </a:t>
            </a:r>
            <a:r>
              <a:rPr lang="hu-HU" baseline="0" dirty="0" err="1" smtClean="0"/>
              <a:t>altémák</a:t>
            </a:r>
            <a:r>
              <a:rPr lang="hu-HU" baseline="0" dirty="0" smtClean="0"/>
              <a:t> létrehozásának lehetőségét is. Kicsit érdekesebb volt, hogy nem a „szokásos” módon kellett feltölteni az adatbázist, hanem szülő-gyermek viszonyt kellett megvalósítani amit az entitásban elhelyezett oszloppal, miszerint egy témának lehet típusa és kódja, sikerült megoldani.</a:t>
            </a:r>
          </a:p>
          <a:p>
            <a:r>
              <a:rPr lang="hu-HU" baseline="0" dirty="0" smtClean="0"/>
              <a:t>Valamint minden témához lehet egyedileg fájlt feltölteni és letölteni.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6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kedvenc feladatom és annak a folyamatábrája</a:t>
            </a:r>
          </a:p>
          <a:p>
            <a:r>
              <a:rPr lang="hu-HU" dirty="0" smtClean="0"/>
              <a:t>Magyarázat szóban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95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Most dolgoztam először csapatban,</a:t>
            </a:r>
            <a:r>
              <a:rPr lang="hu-HU" baseline="0" dirty="0" smtClean="0"/>
              <a:t> ilyen „nagyobb” projekten, jó volt, hogy mindenkinek sikerült olvasható kódot írni, mert többször is előfordult, hogy más által írt sorokat kellett módosítani/kiegészíteni. Ilyen volt amikor:</a:t>
            </a:r>
            <a:endParaRPr lang="hu-HU" dirty="0" smtClean="0"/>
          </a:p>
          <a:p>
            <a:r>
              <a:rPr lang="hu-HU" dirty="0" err="1" smtClean="0"/>
              <a:t>-</a:t>
            </a:r>
            <a:r>
              <a:rPr lang="hu-HU" dirty="0" err="1" smtClean="0"/>
              <a:t>Már</a:t>
            </a:r>
            <a:r>
              <a:rPr lang="hu-HU" dirty="0" smtClean="0"/>
              <a:t> kész volt a regisztráció felülete, amikor nekiláttam a szolgáltatásnak</a:t>
            </a:r>
            <a:r>
              <a:rPr lang="hu-HU" baseline="0" dirty="0" smtClean="0"/>
              <a:t>. A megfelelő sort beillesztettem és </a:t>
            </a:r>
            <a:r>
              <a:rPr lang="hu-HU" baseline="0" dirty="0" smtClean="0"/>
              <a:t>működött a regisztráció! </a:t>
            </a:r>
          </a:p>
          <a:p>
            <a:r>
              <a:rPr lang="hu-HU" baseline="0" dirty="0" err="1" smtClean="0"/>
              <a:t>-</a:t>
            </a:r>
            <a:r>
              <a:rPr lang="hu-HU" baseline="0" dirty="0" err="1" smtClean="0"/>
              <a:t>Az</a:t>
            </a:r>
            <a:r>
              <a:rPr lang="hu-HU" baseline="0" dirty="0" smtClean="0"/>
              <a:t> email küldéssel egyedül foglalkoztam és több oldal is használja, más kódját kellet módosítani – te is kódolj érthetően és tisztán (</a:t>
            </a:r>
            <a:r>
              <a:rPr lang="hu-HU" baseline="0" dirty="0" err="1" smtClean="0"/>
              <a:t>GODmetódus</a:t>
            </a:r>
            <a:r>
              <a:rPr lang="hu-HU" baseline="0" dirty="0" smtClean="0"/>
              <a:t>)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kommunikáció csapaton belül remekül működött, mindig tudtunk egymásra számítani, ami </a:t>
            </a:r>
            <a:r>
              <a:rPr lang="hu-HU" baseline="0" dirty="0" err="1" smtClean="0"/>
              <a:t>meggyórsította</a:t>
            </a:r>
            <a:r>
              <a:rPr lang="hu-HU" baseline="0" dirty="0" smtClean="0"/>
              <a:t> mind a fejlesztés, mint a tesztelés folyamatát.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Szoftverfejlesztéssel</a:t>
            </a:r>
            <a:r>
              <a:rPr lang="hu-HU" baseline="0" dirty="0" smtClean="0"/>
              <a:t> járó probléma, hogy az ember igyekszik a legjobb/legszebb kódot fejleszteni. Csapatban dolgozva ez az idő sokat csökken, hiszen ha mindenki csak egy elemi feladatnak a megoldását mondja meg, máris rengeteg időt lehet spórolni.</a:t>
            </a:r>
          </a:p>
          <a:p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64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Szoftverfejlesztéssel</a:t>
            </a:r>
            <a:r>
              <a:rPr lang="hu-HU" baseline="0" dirty="0" smtClean="0"/>
              <a:t> járó probléma, hogy az ember igyekszik a legjobb/legszebb kódot fejleszteni. Csapatban dolgozva ez az idő sokat csökken, hiszen ha mindenki csak egy elemi feladatnak a megoldását mondja meg, máris rengeteg időt lehet spórolni.</a:t>
            </a:r>
          </a:p>
          <a:p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- A feladatokat nem egy újabb nyűgnek hanem kihívásnak tekintettem, így a megoldásukat is szívesen csináltam, főleg az izgalmasabb problémáknál.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-A legtöbb</a:t>
            </a:r>
            <a:r>
              <a:rPr lang="hu-HU" baseline="0" dirty="0" smtClean="0"/>
              <a:t> időt elvivő probléma azonban egy apró dolog volt. Folyamatosan elgépeltem a változóneveket. Aztán hamar rá kellett jönnöm, hogy nem csak időtakarékosabb hanem biztosabb is lesz a funkció, ha ezeket másolom :D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-</a:t>
            </a:r>
            <a:r>
              <a:rPr lang="hu-HU" dirty="0" smtClean="0"/>
              <a:t>A</a:t>
            </a:r>
            <a:r>
              <a:rPr lang="hu-HU" baseline="0" dirty="0" smtClean="0"/>
              <a:t> probléma megoldásához a leggyakoribb barátom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keresője volt, ami győzött a másodperc/megoldások száma versenyben</a:t>
            </a:r>
          </a:p>
          <a:p>
            <a:r>
              <a:rPr lang="hu-HU" baseline="0" dirty="0" err="1" smtClean="0"/>
              <a:t>-más</a:t>
            </a:r>
            <a:r>
              <a:rPr lang="hu-HU" baseline="0" dirty="0" smtClean="0"/>
              <a:t> jelezte, hogy valami nem működik, ekkor jöhetett az átalakítás és a hiba kiküszöbölése</a:t>
            </a:r>
          </a:p>
          <a:p>
            <a:r>
              <a:rPr lang="hu-HU" baseline="0" dirty="0" err="1" smtClean="0"/>
              <a:t>-a</a:t>
            </a:r>
            <a:r>
              <a:rPr lang="hu-HU" baseline="0" dirty="0" smtClean="0"/>
              <a:t> hiba keresése egyszerű ha tudom hol </a:t>
            </a:r>
            <a:r>
              <a:rPr lang="hu-HU" baseline="0" dirty="0" smtClean="0"/>
              <a:t>keresendő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6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Adminisztrátor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Modul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Magyari Norbert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0630 - 220 - 8343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6" y="1118929"/>
            <a:ext cx="2093137" cy="3373437"/>
          </a:xfrm>
        </p:spPr>
      </p:pic>
      <p:sp>
        <p:nvSpPr>
          <p:cNvPr id="2" name="Szövegdoboz 1"/>
          <p:cNvSpPr txBox="1"/>
          <p:nvPr/>
        </p:nvSpPr>
        <p:spPr>
          <a:xfrm>
            <a:off x="4168240" y="1605318"/>
            <a:ext cx="3883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Magyari Norbert</a:t>
            </a:r>
          </a:p>
          <a:p>
            <a:pPr algn="ctr"/>
            <a:endParaRPr lang="hu-HU" sz="3200" dirty="0"/>
          </a:p>
          <a:p>
            <a:pPr algn="ctr"/>
            <a:r>
              <a:rPr lang="hu-HU" sz="3200" dirty="0" smtClean="0"/>
              <a:t>Mérnök informatikus </a:t>
            </a:r>
            <a:r>
              <a:rPr lang="hu-HU" sz="3200" dirty="0" err="1" smtClean="0"/>
              <a:t>BSc</a:t>
            </a:r>
            <a:r>
              <a:rPr lang="hu-HU" sz="3200" dirty="0" smtClean="0"/>
              <a:t>. Hallgató</a:t>
            </a:r>
          </a:p>
          <a:p>
            <a:pPr algn="ctr"/>
            <a:r>
              <a:rPr lang="hu-HU" sz="3200" dirty="0" smtClean="0"/>
              <a:t>Debreceni Egyetem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862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101" y="964601"/>
            <a:ext cx="7886700" cy="994172"/>
          </a:xfrm>
        </p:spPr>
        <p:txBody>
          <a:bodyPr/>
          <a:lstStyle/>
          <a:p>
            <a:r>
              <a:rPr lang="hu-HU" dirty="0" smtClean="0"/>
              <a:t>Feladatmegosztás a csapatban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1" y="1800366"/>
            <a:ext cx="7027524" cy="24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367220" cy="3623558"/>
          </a:xfrm>
        </p:spPr>
        <p:txBody>
          <a:bodyPr>
            <a:normAutofit lnSpcReduction="10000"/>
          </a:bodyPr>
          <a:lstStyle/>
          <a:p>
            <a:r>
              <a:rPr lang="hu-HU" sz="4400" dirty="0" smtClean="0">
                <a:latin typeface="+mj-lt"/>
              </a:rPr>
              <a:t>Főbb feladataim:</a:t>
            </a:r>
            <a:endParaRPr lang="hu-HU" sz="4400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Email küldése és jelszó beállítása minden új felhasználónak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Regisztrációs szolgáltatás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Jogok kezelése minden szinten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Tematikák megjelenítése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Kódlefedettség mérés beállítása	</a:t>
            </a:r>
            <a:r>
              <a:rPr lang="hu-HU" dirty="0" smtClean="0">
                <a:latin typeface="+mj-lt"/>
              </a:rPr>
              <a:t>	</a:t>
            </a:r>
          </a:p>
          <a:p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35351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Jogok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907"/>
          </a:xfrm>
        </p:spPr>
        <p:txBody>
          <a:bodyPr/>
          <a:lstStyle/>
          <a:p>
            <a:r>
              <a:rPr lang="hu-HU" dirty="0" smtClean="0"/>
              <a:t>Az alapoktól a megjelenítésig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7" y="2021137"/>
            <a:ext cx="4739464" cy="24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9482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Tematikák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52346"/>
            <a:ext cx="7886700" cy="958345"/>
          </a:xfrm>
        </p:spPr>
        <p:txBody>
          <a:bodyPr/>
          <a:lstStyle/>
          <a:p>
            <a:r>
              <a:rPr lang="hu-HU" dirty="0" smtClean="0"/>
              <a:t>Képes tematikát létrehozni, szerkeszteni, törölni és fájlt feltölteni illetve letölteni a szerverről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9" y="2230581"/>
            <a:ext cx="8119062" cy="24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29369" y="657545"/>
            <a:ext cx="3758416" cy="970067"/>
          </a:xfrm>
        </p:spPr>
        <p:txBody>
          <a:bodyPr/>
          <a:lstStyle/>
          <a:p>
            <a:pPr algn="ctr"/>
            <a:r>
              <a:rPr lang="hu-HU" dirty="0" smtClean="0"/>
              <a:t>Elfelejtett jelszó</a:t>
            </a:r>
            <a:endParaRPr lang="hu-HU" dirty="0"/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611312" y="1303974"/>
            <a:ext cx="1407560" cy="760288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Kezdés</a:t>
            </a:r>
            <a:endParaRPr lang="hu-HU" sz="3200" dirty="0"/>
          </a:p>
        </p:txBody>
      </p:sp>
      <p:cxnSp>
        <p:nvCxnSpPr>
          <p:cNvPr id="13" name="Egyenes összekötő nyíllal 12"/>
          <p:cNvCxnSpPr>
            <a:stCxn id="11" idx="2"/>
          </p:cNvCxnSpPr>
          <p:nvPr/>
        </p:nvCxnSpPr>
        <p:spPr>
          <a:xfrm>
            <a:off x="1315092" y="2064262"/>
            <a:ext cx="0" cy="33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lyamatábra: Feldolgozás 13"/>
          <p:cNvSpPr/>
          <p:nvPr/>
        </p:nvSpPr>
        <p:spPr>
          <a:xfrm>
            <a:off x="667820" y="2409289"/>
            <a:ext cx="1294544" cy="68836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Mezők kitöltése és kérés küldése</a:t>
            </a:r>
            <a:endParaRPr lang="hu-HU" sz="1400" dirty="0"/>
          </a:p>
        </p:txBody>
      </p:sp>
      <p:sp>
        <p:nvSpPr>
          <p:cNvPr id="16" name="Folyamatábra: Döntés 15"/>
          <p:cNvSpPr/>
          <p:nvPr/>
        </p:nvSpPr>
        <p:spPr>
          <a:xfrm>
            <a:off x="667820" y="3729521"/>
            <a:ext cx="1976744" cy="106851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Email létezik?</a:t>
            </a:r>
            <a:endParaRPr lang="hu-HU" dirty="0"/>
          </a:p>
        </p:txBody>
      </p:sp>
      <p:cxnSp>
        <p:nvCxnSpPr>
          <p:cNvPr id="20" name="Szögletes összekötő 19"/>
          <p:cNvCxnSpPr>
            <a:stCxn id="16" idx="1"/>
            <a:endCxn id="14" idx="1"/>
          </p:cNvCxnSpPr>
          <p:nvPr/>
        </p:nvCxnSpPr>
        <p:spPr>
          <a:xfrm rot="10800000">
            <a:off x="667820" y="2753475"/>
            <a:ext cx="12700" cy="1510303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zögletes összekötő 22"/>
          <p:cNvCxnSpPr>
            <a:stCxn id="14" idx="2"/>
            <a:endCxn id="16" idx="0"/>
          </p:cNvCxnSpPr>
          <p:nvPr/>
        </p:nvCxnSpPr>
        <p:spPr>
          <a:xfrm rot="16200000" flipH="1">
            <a:off x="1169711" y="3243039"/>
            <a:ext cx="631863" cy="34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184934" y="3894445"/>
            <a:ext cx="6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Nem</a:t>
            </a:r>
            <a:endParaRPr lang="hu-HU" dirty="0"/>
          </a:p>
        </p:txBody>
      </p:sp>
      <p:sp>
        <p:nvSpPr>
          <p:cNvPr id="26" name="Folyamatábra: Feldolgozás 25"/>
          <p:cNvSpPr/>
          <p:nvPr/>
        </p:nvSpPr>
        <p:spPr>
          <a:xfrm>
            <a:off x="2529369" y="1548866"/>
            <a:ext cx="1331535" cy="4529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  <p:cxnSp>
        <p:nvCxnSpPr>
          <p:cNvPr id="28" name="Szögletes összekötő 27"/>
          <p:cNvCxnSpPr>
            <a:stCxn id="16" idx="3"/>
            <a:endCxn id="26" idx="1"/>
          </p:cNvCxnSpPr>
          <p:nvPr/>
        </p:nvCxnSpPr>
        <p:spPr>
          <a:xfrm flipH="1" flipV="1">
            <a:off x="2529369" y="1775320"/>
            <a:ext cx="115195" cy="2488457"/>
          </a:xfrm>
          <a:prstGeom prst="bentConnector5">
            <a:avLst>
              <a:gd name="adj1" fmla="val -198446"/>
              <a:gd name="adj2" fmla="val 56185"/>
              <a:gd name="adj3" fmla="val 298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olyamatábra: Feldolgozás 28"/>
          <p:cNvSpPr/>
          <p:nvPr/>
        </p:nvSpPr>
        <p:spPr>
          <a:xfrm>
            <a:off x="3155061" y="2373860"/>
            <a:ext cx="1952090" cy="7695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Üzenet elküldése a kóddal a megadott címre</a:t>
            </a:r>
            <a:endParaRPr lang="hu-HU" dirty="0"/>
          </a:p>
        </p:txBody>
      </p:sp>
      <p:sp>
        <p:nvSpPr>
          <p:cNvPr id="30" name="Folyamatábra: Feldolgozás 29"/>
          <p:cNvSpPr/>
          <p:nvPr/>
        </p:nvSpPr>
        <p:spPr>
          <a:xfrm>
            <a:off x="3144787" y="3729521"/>
            <a:ext cx="1962364" cy="9949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felhasználó a linkre kattint, a kódot megkapja a szerver</a:t>
            </a:r>
            <a:endParaRPr lang="hu-HU" dirty="0"/>
          </a:p>
        </p:txBody>
      </p:sp>
      <p:sp>
        <p:nvSpPr>
          <p:cNvPr id="31" name="Folyamatábra: Feldolgozás 30"/>
          <p:cNvSpPr/>
          <p:nvPr/>
        </p:nvSpPr>
        <p:spPr>
          <a:xfrm>
            <a:off x="6340064" y="1303974"/>
            <a:ext cx="1592494" cy="51539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Egyeztetés az adatbázissal</a:t>
            </a:r>
            <a:endParaRPr lang="hu-HU" dirty="0"/>
          </a:p>
        </p:txBody>
      </p:sp>
      <p:sp>
        <p:nvSpPr>
          <p:cNvPr id="32" name="Folyamatábra: Döntés 31"/>
          <p:cNvSpPr/>
          <p:nvPr/>
        </p:nvSpPr>
        <p:spPr>
          <a:xfrm>
            <a:off x="6062647" y="2219166"/>
            <a:ext cx="2013736" cy="82918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Egyezik?</a:t>
            </a:r>
            <a:endParaRPr lang="hu-HU" dirty="0"/>
          </a:p>
        </p:txBody>
      </p:sp>
      <p:sp>
        <p:nvSpPr>
          <p:cNvPr id="33" name="Folyamatábra: Feldolgozás 32"/>
          <p:cNvSpPr/>
          <p:nvPr/>
        </p:nvSpPr>
        <p:spPr>
          <a:xfrm>
            <a:off x="7208228" y="3264087"/>
            <a:ext cx="1777180" cy="4890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Jelszó megadása</a:t>
            </a:r>
            <a:endParaRPr lang="hu-HU" dirty="0"/>
          </a:p>
        </p:txBody>
      </p:sp>
      <p:sp>
        <p:nvSpPr>
          <p:cNvPr id="34" name="Folyamatábra: Másik feldolgozás 33"/>
          <p:cNvSpPr/>
          <p:nvPr/>
        </p:nvSpPr>
        <p:spPr>
          <a:xfrm>
            <a:off x="7478071" y="4273204"/>
            <a:ext cx="1418860" cy="44179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Vége / Login</a:t>
            </a:r>
            <a:endParaRPr lang="hu-HU" dirty="0"/>
          </a:p>
        </p:txBody>
      </p:sp>
      <p:cxnSp>
        <p:nvCxnSpPr>
          <p:cNvPr id="38" name="Szögletes összekötő 37"/>
          <p:cNvCxnSpPr>
            <a:stCxn id="26" idx="2"/>
            <a:endCxn id="29" idx="0"/>
          </p:cNvCxnSpPr>
          <p:nvPr/>
        </p:nvCxnSpPr>
        <p:spPr>
          <a:xfrm rot="16200000" flipH="1">
            <a:off x="3477078" y="1719831"/>
            <a:ext cx="372087" cy="935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29" idx="2"/>
            <a:endCxn id="30" idx="0"/>
          </p:cNvCxnSpPr>
          <p:nvPr/>
        </p:nvCxnSpPr>
        <p:spPr>
          <a:xfrm rot="5400000">
            <a:off x="3835462" y="3433876"/>
            <a:ext cx="586153" cy="5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stCxn id="30" idx="3"/>
            <a:endCxn id="31" idx="1"/>
          </p:cNvCxnSpPr>
          <p:nvPr/>
        </p:nvCxnSpPr>
        <p:spPr>
          <a:xfrm flipV="1">
            <a:off x="5107151" y="1561672"/>
            <a:ext cx="1232913" cy="2665299"/>
          </a:xfrm>
          <a:prstGeom prst="bentConnector3">
            <a:avLst>
              <a:gd name="adj1" fmla="val 6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zögletes összekötő 45"/>
          <p:cNvCxnSpPr>
            <a:stCxn id="31" idx="2"/>
            <a:endCxn id="32" idx="0"/>
          </p:cNvCxnSpPr>
          <p:nvPr/>
        </p:nvCxnSpPr>
        <p:spPr>
          <a:xfrm rot="5400000">
            <a:off x="6903015" y="1985870"/>
            <a:ext cx="399796" cy="6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Feldolgozás 46"/>
          <p:cNvSpPr/>
          <p:nvPr/>
        </p:nvSpPr>
        <p:spPr>
          <a:xfrm>
            <a:off x="5245864" y="3264087"/>
            <a:ext cx="1588264" cy="4890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Hibaképernyő</a:t>
            </a:r>
            <a:endParaRPr lang="hu-HU" dirty="0"/>
          </a:p>
        </p:txBody>
      </p:sp>
      <p:sp>
        <p:nvSpPr>
          <p:cNvPr id="54" name="Folyamatábra: Másik feldolgozás 53"/>
          <p:cNvSpPr/>
          <p:nvPr/>
        </p:nvSpPr>
        <p:spPr>
          <a:xfrm>
            <a:off x="5329100" y="4274769"/>
            <a:ext cx="1300587" cy="46064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Kezdés</a:t>
            </a:r>
            <a:endParaRPr lang="hu-HU" dirty="0"/>
          </a:p>
        </p:txBody>
      </p:sp>
      <p:cxnSp>
        <p:nvCxnSpPr>
          <p:cNvPr id="58" name="Szögletes összekötő 57"/>
          <p:cNvCxnSpPr>
            <a:stCxn id="32" idx="1"/>
            <a:endCxn id="47" idx="0"/>
          </p:cNvCxnSpPr>
          <p:nvPr/>
        </p:nvCxnSpPr>
        <p:spPr>
          <a:xfrm rot="10800000" flipV="1">
            <a:off x="6039997" y="2633759"/>
            <a:ext cx="22651" cy="63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zögletes összekötő 59"/>
          <p:cNvCxnSpPr>
            <a:stCxn id="32" idx="3"/>
            <a:endCxn id="33" idx="0"/>
          </p:cNvCxnSpPr>
          <p:nvPr/>
        </p:nvCxnSpPr>
        <p:spPr>
          <a:xfrm>
            <a:off x="8076383" y="2633760"/>
            <a:ext cx="20435" cy="63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zögletes összekötő 63"/>
          <p:cNvCxnSpPr>
            <a:stCxn id="47" idx="2"/>
            <a:endCxn id="54" idx="0"/>
          </p:cNvCxnSpPr>
          <p:nvPr/>
        </p:nvCxnSpPr>
        <p:spPr>
          <a:xfrm rot="5400000">
            <a:off x="5748893" y="3983666"/>
            <a:ext cx="521604" cy="60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zögletes összekötő 66"/>
          <p:cNvCxnSpPr>
            <a:stCxn id="33" idx="2"/>
            <a:endCxn id="34" idx="0"/>
          </p:cNvCxnSpPr>
          <p:nvPr/>
        </p:nvCxnSpPr>
        <p:spPr>
          <a:xfrm rot="16200000" flipH="1">
            <a:off x="7882140" y="3967842"/>
            <a:ext cx="520039" cy="9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zövegdoboz 71"/>
          <p:cNvSpPr txBox="1"/>
          <p:nvPr/>
        </p:nvSpPr>
        <p:spPr>
          <a:xfrm>
            <a:off x="5384577" y="2753473"/>
            <a:ext cx="6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Nem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8142159" y="2764256"/>
            <a:ext cx="6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Igen</a:t>
            </a:r>
            <a:endParaRPr lang="hu-HU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2345712" y="3828517"/>
            <a:ext cx="6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01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0333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Csapatban fejleszteni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380601"/>
            <a:ext cx="4741718" cy="3263504"/>
          </a:xfrm>
        </p:spPr>
        <p:txBody>
          <a:bodyPr/>
          <a:lstStyle/>
          <a:p>
            <a:r>
              <a:rPr lang="hu-HU" dirty="0" smtClean="0"/>
              <a:t>Egymásra épülő feladatok:</a:t>
            </a:r>
          </a:p>
          <a:p>
            <a:pPr marL="0" indent="0">
              <a:buNone/>
            </a:pPr>
            <a:r>
              <a:rPr lang="hu-HU" dirty="0" smtClean="0"/>
              <a:t>Egy szolgáltatás amivel te foglalkoztál egyedül többen is használjátok.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68" y="1932364"/>
            <a:ext cx="3297382" cy="25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72133"/>
            <a:ext cx="7886700" cy="994172"/>
          </a:xfrm>
        </p:spPr>
        <p:txBody>
          <a:bodyPr/>
          <a:lstStyle/>
          <a:p>
            <a:r>
              <a:rPr lang="hu-HU" dirty="0" smtClean="0"/>
              <a:t>Problémák a fejlesztés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36215"/>
            <a:ext cx="7886700" cy="2375567"/>
          </a:xfrm>
        </p:spPr>
        <p:txBody>
          <a:bodyPr>
            <a:normAutofit/>
          </a:bodyPr>
          <a:lstStyle/>
          <a:p>
            <a:r>
              <a:rPr lang="hu-HU" dirty="0" smtClean="0"/>
              <a:t>A legjobb megoldás kitalálása: magamban és csapattal</a:t>
            </a:r>
          </a:p>
          <a:p>
            <a:r>
              <a:rPr lang="hu-HU" dirty="0" smtClean="0"/>
              <a:t>Jónak tűnt a megoldás, aztán kiderült, hogy vannak hibák: - </a:t>
            </a:r>
            <a:r>
              <a:rPr lang="hu-HU" dirty="0" err="1" smtClean="0"/>
              <a:t>refactor</a:t>
            </a:r>
            <a:endParaRPr lang="hu-HU" dirty="0" smtClean="0"/>
          </a:p>
          <a:p>
            <a:r>
              <a:rPr lang="hu-HU" dirty="0" smtClean="0"/>
              <a:t>A legrosszabb hiba: </a:t>
            </a:r>
            <a:r>
              <a:rPr lang="hu-HU" dirty="0" err="1" smtClean="0"/>
              <a:t>typo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3116136"/>
            <a:ext cx="1579418" cy="1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633</Words>
  <Application>Microsoft Office PowerPoint</Application>
  <PresentationFormat>Diavetítés a képernyőre (16:9 oldalarány)</PresentationFormat>
  <Paragraphs>75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Feladatmegosztás a csapatban</vt:lpstr>
      <vt:lpstr>A prezentáció címe ide jön</vt:lpstr>
      <vt:lpstr>Jogok kezelése</vt:lpstr>
      <vt:lpstr>Tematikák kezelése</vt:lpstr>
      <vt:lpstr>Elfelejtett jelszó</vt:lpstr>
      <vt:lpstr>Csapatban fejleszteni</vt:lpstr>
      <vt:lpstr>Problémák a fejlesztés során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Magyari Norbert</cp:lastModifiedBy>
  <cp:revision>35</cp:revision>
  <dcterms:created xsi:type="dcterms:W3CDTF">2015-01-25T18:30:45Z</dcterms:created>
  <dcterms:modified xsi:type="dcterms:W3CDTF">2016-05-20T11:31:10Z</dcterms:modified>
</cp:coreProperties>
</file>