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59" r:id="rId4"/>
    <p:sldId id="260" r:id="rId5"/>
    <p:sldId id="264" r:id="rId6"/>
    <p:sldId id="261" r:id="rId7"/>
    <p:sldId id="263"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48015" autoAdjust="0"/>
  </p:normalViewPr>
  <p:slideViewPr>
    <p:cSldViewPr snapToGrid="0">
      <p:cViewPr varScale="1">
        <p:scale>
          <a:sx n="68" d="100"/>
          <a:sy n="68" d="100"/>
        </p:scale>
        <p:origin x="1182"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E46BD-B5F1-427D-8E29-1252C689EDAF}" type="datetimeFigureOut">
              <a:rPr lang="hu-HU" smtClean="0"/>
              <a:t>2016.05.19.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E7805-5C84-4A96-8C5B-CCD43CD4F7A0}" type="slidenum">
              <a:rPr lang="hu-HU" smtClean="0"/>
              <a:t>‹#›</a:t>
            </a:fld>
            <a:endParaRPr lang="hu-HU"/>
          </a:p>
        </p:txBody>
      </p:sp>
    </p:spTree>
    <p:extLst>
      <p:ext uri="{BB962C8B-B14F-4D97-AF65-F5344CB8AC3E}">
        <p14:creationId xmlns:p14="http://schemas.microsoft.com/office/powerpoint/2010/main" val="34132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Üdvözlök</a:t>
            </a:r>
            <a:r>
              <a:rPr lang="hu-HU" baseline="0" dirty="0" smtClean="0"/>
              <a:t> minden tisztelt jelenlévőt, Erdei Krisztián vagyok a Debreceni egyetem programtervező informatikus szak-</a:t>
            </a:r>
            <a:r>
              <a:rPr lang="hu-HU" baseline="0" dirty="0" err="1" smtClean="0"/>
              <a:t>ának</a:t>
            </a:r>
            <a:r>
              <a:rPr lang="hu-HU" baseline="0" dirty="0" smtClean="0"/>
              <a:t> aktív hallgatója én is mint az előttem szóló a teszt modul !keretein belül fejlesztetettem.!</a:t>
            </a:r>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t>2</a:t>
            </a:fld>
            <a:endParaRPr lang="hu-HU"/>
          </a:p>
        </p:txBody>
      </p:sp>
    </p:spTree>
    <p:extLst>
      <p:ext uri="{BB962C8B-B14F-4D97-AF65-F5344CB8AC3E}">
        <p14:creationId xmlns:p14="http://schemas.microsoft.com/office/powerpoint/2010/main" val="386790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Előszőr</a:t>
            </a:r>
            <a:r>
              <a:rPr lang="hu-HU" baseline="0" dirty="0" smtClean="0"/>
              <a:t> is arról szeretnék beszélni hogy ez a képzés </a:t>
            </a:r>
            <a:r>
              <a:rPr lang="hu-HU" baseline="0" dirty="0" smtClean="0">
                <a:solidFill>
                  <a:srgbClr val="FF0000"/>
                </a:solidFill>
              </a:rPr>
              <a:t>lehetőséget adott arra hogy a projekt keretein belül csapatba dolgozzak. Szerencsésnek mondhatom magam hogy Gáborral és Attilával kerültem egy csapatba, úgy gondolom hogy könnyen alkalmazkodó típusúak vagyunk </a:t>
            </a:r>
            <a:r>
              <a:rPr lang="hu-HU" baseline="0" dirty="0" err="1" smtClean="0">
                <a:solidFill>
                  <a:srgbClr val="FF0000"/>
                </a:solidFill>
              </a:rPr>
              <a:t>ahoz</a:t>
            </a:r>
            <a:r>
              <a:rPr lang="hu-HU" baseline="0" dirty="0" smtClean="0">
                <a:solidFill>
                  <a:srgbClr val="FF0000"/>
                </a:solidFill>
              </a:rPr>
              <a:t> hogy egy csapatban közösen dolgozzunk. Nagyban befolyásolta a munkamorált az hogy Farkas László már a legelején összekovácsolta a csapatot, így később gördülékenyebben tudtuk végezni a feladatainkat. Fontosnak tartom azt is hogy a munka során feszültség mentes legyen a kommunikáció a társaim között. Ezzel a projektmunka során nem is volt probléma így az egymástól függő feladatokat összehangoltan tudtuk kivitelezni.</a:t>
            </a:r>
            <a:endParaRPr lang="hu-HU" dirty="0">
              <a:solidFill>
                <a:srgbClr val="FF0000"/>
              </a:solidFill>
            </a:endParaRPr>
          </a:p>
        </p:txBody>
      </p:sp>
      <p:sp>
        <p:nvSpPr>
          <p:cNvPr id="4" name="Dia számának helye 3"/>
          <p:cNvSpPr>
            <a:spLocks noGrp="1"/>
          </p:cNvSpPr>
          <p:nvPr>
            <p:ph type="sldNum" sz="quarter" idx="10"/>
          </p:nvPr>
        </p:nvSpPr>
        <p:spPr/>
        <p:txBody>
          <a:bodyPr/>
          <a:lstStyle/>
          <a:p>
            <a:fld id="{C82E7805-5C84-4A96-8C5B-CCD43CD4F7A0}" type="slidenum">
              <a:rPr lang="hu-HU" smtClean="0"/>
              <a:t>3</a:t>
            </a:fld>
            <a:endParaRPr lang="hu-HU"/>
          </a:p>
        </p:txBody>
      </p:sp>
    </p:spTree>
    <p:extLst>
      <p:ext uri="{BB962C8B-B14F-4D97-AF65-F5344CB8AC3E}">
        <p14:creationId xmlns:p14="http://schemas.microsoft.com/office/powerpoint/2010/main" val="245417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Most pedig</a:t>
            </a:r>
            <a:r>
              <a:rPr lang="hu-HU" baseline="0" dirty="0" smtClean="0"/>
              <a:t> a projektmunka alatti feladataimról szeretnék szót ejteni. Ahogy ismerkedtem a használt technológiákkal úgy vállaltam egyre nagyobb feladatokat , elejinte adatbázisban egy-egy táblát vettem fel kapcsolatokat hoztam létre köztük úgy később egész főbb részeket vállaltam el egyedül.</a:t>
            </a:r>
          </a:p>
          <a:p>
            <a:pPr marL="0" marR="0" indent="0" algn="l" defTabSz="914400" rtl="0" eaLnBrk="1" fontAlgn="auto" latinLnBrk="0" hangingPunct="1">
              <a:lnSpc>
                <a:spcPct val="100000"/>
              </a:lnSpc>
              <a:spcBef>
                <a:spcPts val="0"/>
              </a:spcBef>
              <a:spcAft>
                <a:spcPts val="0"/>
              </a:spcAft>
              <a:buClrTx/>
              <a:buSzTx/>
              <a:buFontTx/>
              <a:buNone/>
              <a:tabLst/>
              <a:defRPr/>
            </a:pPr>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Ahogy a </a:t>
            </a:r>
            <a:r>
              <a:rPr lang="hu-HU" baseline="0" dirty="0" err="1" smtClean="0"/>
              <a:t>kanboardos</a:t>
            </a:r>
            <a:r>
              <a:rPr lang="hu-HU" baseline="0" dirty="0" smtClean="0"/>
              <a:t> feladataimból látszik minden féle-fajta feladatot tudtam érinteni a projektmunka során így a lehetőleg legtöbbet tanulhattam és tapasztalhattam.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főbb feladataim között volt a teszt kitöltésének implementálása. Itt egészen adatbázisrétegtől én irányíttattam az adatokat a megjelenítő rétegig amit majd a tesztet kitöltő diákok láthatnak, de nem ez volt az egyetlen feladatom mikor teljesen a legalsó rétegtől kellet a legfelsőbb rétegik új tartalmat létrehoznom .</a:t>
            </a:r>
          </a:p>
          <a:p>
            <a:pPr marL="0" marR="0" indent="0" algn="l" defTabSz="914400" rtl="0" eaLnBrk="1" fontAlgn="auto" latinLnBrk="0" hangingPunct="1">
              <a:lnSpc>
                <a:spcPct val="100000"/>
              </a:lnSpc>
              <a:spcBef>
                <a:spcPts val="0"/>
              </a:spcBef>
              <a:spcAft>
                <a:spcPts val="0"/>
              </a:spcAft>
              <a:buClrTx/>
              <a:buSzTx/>
              <a:buFontTx/>
              <a:buNone/>
              <a:tabLst/>
              <a:defRPr/>
            </a:pPr>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projektmunka során a problémamegoldásának a menete egy jól megfontolt gondolkodási idővel indult hogy kiválaszthassam a legegyszerűbb módot a kiválasztott problémára. Így sikerült </a:t>
            </a:r>
            <a:r>
              <a:rPr lang="hu-HU" sz="1200" b="0" i="0" kern="1200" dirty="0" smtClean="0">
                <a:solidFill>
                  <a:schemeClr val="tx1"/>
                </a:solidFill>
                <a:effectLst/>
                <a:latin typeface="+mn-lt"/>
                <a:ea typeface="+mn-ea"/>
                <a:cs typeface="+mn-cs"/>
              </a:rPr>
              <a:t>nehéz feladataim nagyrészét hamarabb elvégezni , </a:t>
            </a:r>
            <a:r>
              <a:rPr lang="hu-HU" baseline="0" dirty="0" smtClean="0"/>
              <a:t>és így több időm maradt a László által kiszabott feladatokra </a:t>
            </a:r>
            <a:r>
              <a:rPr lang="hu-HU" sz="1200" b="0" i="0" kern="1200" dirty="0" smtClean="0">
                <a:solidFill>
                  <a:schemeClr val="tx1"/>
                </a:solidFill>
                <a:effectLst/>
                <a:latin typeface="+mn-lt"/>
                <a:ea typeface="+mn-ea"/>
                <a:cs typeface="+mn-cs"/>
              </a:rPr>
              <a:t>, valamint csapattársaim kisegítésére is.</a:t>
            </a:r>
            <a:r>
              <a:rPr lang="hu-HU" sz="1200" b="0" i="0" kern="1200" baseline="0" dirty="0" smtClean="0">
                <a:solidFill>
                  <a:schemeClr val="tx1"/>
                </a:solidFill>
                <a:effectLst/>
                <a:latin typeface="+mn-lt"/>
                <a:ea typeface="+mn-ea"/>
                <a:cs typeface="+mn-cs"/>
              </a:rPr>
              <a:t> Ahogy a dián is felvan tüntetve én végeztem a legtöbb </a:t>
            </a:r>
            <a:r>
              <a:rPr lang="hu-HU" sz="1200" b="0" i="0" kern="1200" baseline="0" dirty="0" err="1" smtClean="0">
                <a:solidFill>
                  <a:schemeClr val="tx1"/>
                </a:solidFill>
                <a:effectLst/>
                <a:latin typeface="+mn-lt"/>
                <a:ea typeface="+mn-ea"/>
                <a:cs typeface="+mn-cs"/>
              </a:rPr>
              <a:t>nemzetköziesítést</a:t>
            </a:r>
            <a:r>
              <a:rPr lang="hu-HU" sz="1200" b="0" i="0" kern="1200" baseline="0" dirty="0" smtClean="0">
                <a:solidFill>
                  <a:schemeClr val="tx1"/>
                </a:solidFill>
                <a:effectLst/>
                <a:latin typeface="+mn-lt"/>
                <a:ea typeface="+mn-ea"/>
                <a:cs typeface="+mn-cs"/>
              </a:rPr>
              <a:t>. Köztudottan ez nem egy nehéz feladat de valakinek ezt is megkellet csinálni hosszú és monoton de ezt mindig lehetett csinálni ha éppen csak ez volt az elérhető feladatok között, én pedig szerettem volna a legtöbbet kivenni a csapatmunkából.</a:t>
            </a:r>
            <a:endParaRPr lang="hu-HU" dirty="0" smtClean="0"/>
          </a:p>
        </p:txBody>
      </p:sp>
      <p:sp>
        <p:nvSpPr>
          <p:cNvPr id="4" name="Dia számának helye 3"/>
          <p:cNvSpPr>
            <a:spLocks noGrp="1"/>
          </p:cNvSpPr>
          <p:nvPr>
            <p:ph type="sldNum" sz="quarter" idx="10"/>
          </p:nvPr>
        </p:nvSpPr>
        <p:spPr/>
        <p:txBody>
          <a:bodyPr/>
          <a:lstStyle/>
          <a:p>
            <a:fld id="{C82E7805-5C84-4A96-8C5B-CCD43CD4F7A0}" type="slidenum">
              <a:rPr lang="hu-HU" smtClean="0"/>
              <a:t>4</a:t>
            </a:fld>
            <a:endParaRPr lang="hu-HU"/>
          </a:p>
        </p:txBody>
      </p:sp>
    </p:spTree>
    <p:extLst>
      <p:ext uri="{BB962C8B-B14F-4D97-AF65-F5344CB8AC3E}">
        <p14:creationId xmlns:p14="http://schemas.microsoft.com/office/powerpoint/2010/main" val="27426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Rátérnék</a:t>
            </a:r>
            <a:r>
              <a:rPr lang="hu-HU" baseline="0" dirty="0" smtClean="0"/>
              <a:t> a kihívásaimra, a projekt során főbb kihívásaimra mondanám a teszt státusz problémát. Ahogy mondtam a kihívásaim előtt megpróbáltam átgondolni a legegyszerűbb megoldást, talán ez mozgatta meg a legtöbb fogaskerekem hiszen annyira ellehet volna bonyolítani hogy mire leimplementáltam volna a megoldást túl sok idő telt volna el gondoltam elsőre. Így ezt a feladatot elnapoltam és mással foglalkoztam megtartottam a gondolatmenetem a legközelebbi megbeszélésre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A megbeszélésen felhoztuk témaként és sikerült közösen egy egyszerűbb megoldást adni mint ahogy én azt elsőre gondoltam. Végül a megoldás egyszerűre sikeredett annyi volt hogy adatbázis szinten letároltam egy kapcsolót , </a:t>
            </a:r>
            <a:endParaRPr lang="hu-HU" dirty="0" smtClean="0"/>
          </a:p>
          <a:p>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t>5</a:t>
            </a:fld>
            <a:endParaRPr lang="hu-HU"/>
          </a:p>
        </p:txBody>
      </p:sp>
    </p:spTree>
    <p:extLst>
      <p:ext uri="{BB962C8B-B14F-4D97-AF65-F5344CB8AC3E}">
        <p14:creationId xmlns:p14="http://schemas.microsoft.com/office/powerpoint/2010/main" val="327885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Melyet a honlapon keresztül állíthat az oktató. Ezek után már csak az volt a feladatom hogy a diáknak is megjelenjen a kitöltés gomb megfelelő állapotában az alábbi módon. Itt pedig a </a:t>
            </a:r>
            <a:r>
              <a:rPr lang="hu-HU" baseline="0" dirty="0" err="1" smtClean="0"/>
              <a:t>primefaces</a:t>
            </a:r>
            <a:r>
              <a:rPr lang="hu-HU" baseline="0" dirty="0" smtClean="0"/>
              <a:t> adta lehetőségeket használtam ki.</a:t>
            </a:r>
            <a:endParaRPr lang="hu-HU" dirty="0" smtClean="0"/>
          </a:p>
        </p:txBody>
      </p:sp>
      <p:sp>
        <p:nvSpPr>
          <p:cNvPr id="4" name="Dia számának helye 3"/>
          <p:cNvSpPr>
            <a:spLocks noGrp="1"/>
          </p:cNvSpPr>
          <p:nvPr>
            <p:ph type="sldNum" sz="quarter" idx="10"/>
          </p:nvPr>
        </p:nvSpPr>
        <p:spPr/>
        <p:txBody>
          <a:bodyPr/>
          <a:lstStyle/>
          <a:p>
            <a:fld id="{C82E7805-5C84-4A96-8C5B-CCD43CD4F7A0}" type="slidenum">
              <a:rPr lang="hu-HU" smtClean="0"/>
              <a:t>6</a:t>
            </a:fld>
            <a:endParaRPr lang="hu-HU"/>
          </a:p>
        </p:txBody>
      </p:sp>
    </p:spTree>
    <p:extLst>
      <p:ext uri="{BB962C8B-B14F-4D97-AF65-F5344CB8AC3E}">
        <p14:creationId xmlns:p14="http://schemas.microsoft.com/office/powerpoint/2010/main" val="131089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Zárásképpen arról szeretnék beszélni amit</a:t>
            </a:r>
            <a:r>
              <a:rPr lang="hu-HU" baseline="0" dirty="0" smtClean="0"/>
              <a:t> a képzés adott , egyfelől ugye már beszéltem a csapatmunkáról amit elengedhetetlennek tartok egy ilyen projekt során. Ezen kívül ahogy mindenki, én is számtalan tapasztalattal illetve megoldási folyamattal lett gazdagabb. Ezt azért emelném ki és azért fontos mert ezeket nem a közelgő munkahelyen kell majd át először átélnem hanem már az itt felhasználtakból meríthetek. </a:t>
            </a:r>
          </a:p>
          <a:p>
            <a:endParaRPr lang="hu-HU" baseline="0" dirty="0" smtClean="0"/>
          </a:p>
          <a:p>
            <a:r>
              <a:rPr lang="hu-HU" baseline="0" dirty="0" smtClean="0"/>
              <a:t>Az alábbi feladataim megoldásából az is kiderülhet számukra hogy adott technológiákat megtanultam használni úgy  , hogy kijelölt feladataimat elvégezzem. Ez azt is jelenti hogyha egy újabb technológiával kerülnék szembe azt ugyan így tudnám magamévá tenni , és rövid idő elteltével úgy lenne az a tudás magabiztos és később teljesen megbízható. </a:t>
            </a:r>
          </a:p>
          <a:p>
            <a:endParaRPr lang="hu-HU" baseline="0" dirty="0" smtClean="0"/>
          </a:p>
          <a:p>
            <a:r>
              <a:rPr lang="hu-HU" baseline="0" dirty="0" smtClean="0"/>
              <a:t>Végül megszeretném köszönni a figyelmüket és hogy meghallgattak. Köszönöm.</a:t>
            </a:r>
            <a:endParaRPr lang="hu-HU" dirty="0"/>
          </a:p>
        </p:txBody>
      </p:sp>
      <p:sp>
        <p:nvSpPr>
          <p:cNvPr id="4" name="Dia számának helye 3"/>
          <p:cNvSpPr>
            <a:spLocks noGrp="1"/>
          </p:cNvSpPr>
          <p:nvPr>
            <p:ph type="sldNum" sz="quarter" idx="10"/>
          </p:nvPr>
        </p:nvSpPr>
        <p:spPr/>
        <p:txBody>
          <a:bodyPr/>
          <a:lstStyle/>
          <a:p>
            <a:fld id="{C82E7805-5C84-4A96-8C5B-CCD43CD4F7A0}" type="slidenum">
              <a:rPr lang="hu-HU" smtClean="0"/>
              <a:t>7</a:t>
            </a:fld>
            <a:endParaRPr lang="hu-HU"/>
          </a:p>
        </p:txBody>
      </p:sp>
    </p:spTree>
    <p:extLst>
      <p:ext uri="{BB962C8B-B14F-4D97-AF65-F5344CB8AC3E}">
        <p14:creationId xmlns:p14="http://schemas.microsoft.com/office/powerpoint/2010/main" val="415729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pPr/>
              <a:t>2016.05.19.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pPr/>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pPr/>
              <a:t>2016.05.19.</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pPr/>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a:latin typeface="+mj-lt"/>
              </a:rPr>
              <a:t>Teszt </a:t>
            </a:r>
            <a:r>
              <a:rPr lang="hu-HU" dirty="0" smtClean="0">
                <a:latin typeface="+mj-lt"/>
              </a:rPr>
              <a:t>modul</a:t>
            </a:r>
          </a:p>
          <a:p>
            <a:pPr marL="0" indent="0" algn="ctr">
              <a:buNone/>
            </a:pPr>
            <a:r>
              <a:rPr lang="hu-HU" dirty="0" smtClean="0">
                <a:latin typeface="+mj-lt"/>
              </a:rPr>
              <a:t>Erdei Krisztián</a:t>
            </a:r>
            <a:endParaRPr lang="hu-HU" dirty="0">
              <a:latin typeface="+mj-lt"/>
            </a:endParaRPr>
          </a:p>
        </p:txBody>
      </p:sp>
    </p:spTree>
    <p:extLst>
      <p:ext uri="{BB962C8B-B14F-4D97-AF65-F5344CB8AC3E}">
        <p14:creationId xmlns:p14="http://schemas.microsoft.com/office/powerpoint/2010/main" val="314572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p:cNvSpPr/>
          <p:nvPr/>
        </p:nvSpPr>
        <p:spPr>
          <a:xfrm>
            <a:off x="5393094" y="1425648"/>
            <a:ext cx="2995125" cy="296907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ctrTitle"/>
          </p:nvPr>
        </p:nvSpPr>
        <p:spPr>
          <a:xfrm>
            <a:off x="7521394" y="67963"/>
            <a:ext cx="1548465" cy="583469"/>
          </a:xfrm>
        </p:spPr>
        <p:txBody>
          <a:bodyPr>
            <a:normAutofit/>
          </a:bodyPr>
          <a:lstStyle/>
          <a:p>
            <a:r>
              <a:rPr lang="hu-HU" sz="1800" dirty="0" smtClean="0"/>
              <a:t>Fehér</a:t>
            </a:r>
            <a:endParaRPr lang="hu-HU" sz="1800" dirty="0"/>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smtClean="0">
                <a:latin typeface="+mj-lt"/>
              </a:rPr>
              <a:t>Bemutatkozás</a:t>
            </a:r>
            <a:endParaRPr lang="hu-HU" dirty="0">
              <a:latin typeface="+mj-lt"/>
            </a:endParaRPr>
          </a:p>
        </p:txBody>
      </p:sp>
      <p:sp>
        <p:nvSpPr>
          <p:cNvPr id="7" name="Szövegdoboz 6"/>
          <p:cNvSpPr txBox="1"/>
          <p:nvPr/>
        </p:nvSpPr>
        <p:spPr>
          <a:xfrm>
            <a:off x="1" y="2091447"/>
            <a:ext cx="5387183" cy="1569660"/>
          </a:xfrm>
          <a:prstGeom prst="rect">
            <a:avLst/>
          </a:prstGeom>
          <a:noFill/>
        </p:spPr>
        <p:txBody>
          <a:bodyPr wrap="square" rtlCol="0">
            <a:spAutoFit/>
          </a:bodyPr>
          <a:lstStyle/>
          <a:p>
            <a:pPr algn="ctr"/>
            <a:r>
              <a:rPr lang="hu-HU" sz="4800" dirty="0" smtClean="0"/>
              <a:t>Erdei Krisztián</a:t>
            </a:r>
          </a:p>
          <a:p>
            <a:pPr algn="ctr"/>
            <a:r>
              <a:rPr lang="hu-HU" sz="4800" dirty="0" smtClean="0"/>
              <a:t>(PTI)</a:t>
            </a:r>
            <a:endParaRPr lang="hu-HU" sz="48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375" y="1539089"/>
            <a:ext cx="2828653" cy="2787817"/>
          </a:xfrm>
          <a:prstGeom prst="rect">
            <a:avLst/>
          </a:prstGeom>
        </p:spPr>
      </p:pic>
    </p:spTree>
    <p:extLst>
      <p:ext uri="{BB962C8B-B14F-4D97-AF65-F5344CB8AC3E}">
        <p14:creationId xmlns:p14="http://schemas.microsoft.com/office/powerpoint/2010/main" val="186967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smtClean="0">
                <a:latin typeface="+mj-lt"/>
              </a:rPr>
              <a:t>Csapatmunka</a:t>
            </a:r>
            <a:endParaRPr lang="hu-HU" dirty="0">
              <a:latin typeface="+mj-lt"/>
            </a:endParaRPr>
          </a:p>
        </p:txBody>
      </p:sp>
      <p:pic>
        <p:nvPicPr>
          <p:cNvPr id="10" name="Kép 9" descr="12966180_1090712474282550_2026065371_n.png"/>
          <p:cNvPicPr>
            <a:picLocks noChangeAspect="1"/>
          </p:cNvPicPr>
          <p:nvPr/>
        </p:nvPicPr>
        <p:blipFill>
          <a:blip r:embed="rId3">
            <a:lum bright="10000"/>
          </a:blip>
          <a:stretch>
            <a:fillRect/>
          </a:stretch>
        </p:blipFill>
        <p:spPr>
          <a:xfrm>
            <a:off x="4280170" y="1132056"/>
            <a:ext cx="4863830" cy="3657600"/>
          </a:xfrm>
          <a:prstGeom prst="rect">
            <a:avLst/>
          </a:prstGeom>
        </p:spPr>
      </p:pic>
      <p:sp>
        <p:nvSpPr>
          <p:cNvPr id="5" name="Szövegdoboz 4"/>
          <p:cNvSpPr txBox="1"/>
          <p:nvPr/>
        </p:nvSpPr>
        <p:spPr>
          <a:xfrm>
            <a:off x="329136" y="1639963"/>
            <a:ext cx="4278672" cy="2523768"/>
          </a:xfrm>
          <a:prstGeom prst="rect">
            <a:avLst/>
          </a:prstGeom>
          <a:noFill/>
        </p:spPr>
        <p:txBody>
          <a:bodyPr wrap="none" rtlCol="0">
            <a:spAutoFit/>
          </a:bodyPr>
          <a:lstStyle/>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sz="2800" dirty="0" smtClean="0"/>
              <a:t>Feladatmegosztás</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Közös probléma megoldás</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Kommunikáció fontossága</a:t>
            </a:r>
            <a:endParaRPr lang="hu-HU" sz="2800" dirty="0"/>
          </a:p>
        </p:txBody>
      </p:sp>
    </p:spTree>
    <p:extLst>
      <p:ext uri="{BB962C8B-B14F-4D97-AF65-F5344CB8AC3E}">
        <p14:creationId xmlns:p14="http://schemas.microsoft.com/office/powerpoint/2010/main" val="469962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latin typeface="+mj-lt"/>
              </a:rPr>
              <a:t>Főbb feladataim</a:t>
            </a:r>
          </a:p>
        </p:txBody>
      </p:sp>
      <p:sp>
        <p:nvSpPr>
          <p:cNvPr id="5" name="Szövegdoboz 4"/>
          <p:cNvSpPr txBox="1"/>
          <p:nvPr/>
        </p:nvSpPr>
        <p:spPr>
          <a:xfrm>
            <a:off x="754144" y="1752583"/>
            <a:ext cx="2424895" cy="2246769"/>
          </a:xfrm>
          <a:prstGeom prst="rect">
            <a:avLst/>
          </a:prstGeom>
          <a:noFill/>
        </p:spPr>
        <p:txBody>
          <a:bodyPr wrap="none" rtlCol="0">
            <a:spAutoFit/>
          </a:bodyPr>
          <a:lstStyle/>
          <a:p>
            <a:pPr marL="285750" indent="-285750">
              <a:buFont typeface="Arial" panose="020B0604020202020204" pitchFamily="34" charset="0"/>
              <a:buChar char="•"/>
            </a:pPr>
            <a:r>
              <a:rPr lang="hu-HU" sz="2800" dirty="0" smtClean="0"/>
              <a:t>Teszt kitöltés </a:t>
            </a:r>
            <a:endParaRPr lang="hu-HU" sz="2800" dirty="0"/>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Teszt státusz</a:t>
            </a:r>
            <a:endParaRPr lang="hu-HU" sz="2800" dirty="0"/>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I18n</a:t>
            </a:r>
            <a:endParaRPr lang="hu-HU" sz="1600" dirty="0" smtClean="0"/>
          </a:p>
        </p:txBody>
      </p:sp>
      <p:pic>
        <p:nvPicPr>
          <p:cNvPr id="9" name="Kép 8" descr="tryout.png"/>
          <p:cNvPicPr>
            <a:picLocks noChangeAspect="1"/>
          </p:cNvPicPr>
          <p:nvPr/>
        </p:nvPicPr>
        <p:blipFill>
          <a:blip r:embed="rId3"/>
          <a:stretch>
            <a:fillRect/>
          </a:stretch>
        </p:blipFill>
        <p:spPr>
          <a:xfrm>
            <a:off x="4511694" y="1627103"/>
            <a:ext cx="4366343" cy="3114000"/>
          </a:xfrm>
          <a:prstGeom prst="rect">
            <a:avLst/>
          </a:prstGeom>
        </p:spPr>
      </p:pic>
    </p:spTree>
    <p:extLst>
      <p:ext uri="{BB962C8B-B14F-4D97-AF65-F5344CB8AC3E}">
        <p14:creationId xmlns:p14="http://schemas.microsoft.com/office/powerpoint/2010/main" val="2635086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t>Kihívásaim</a:t>
            </a:r>
            <a:endParaRPr lang="hu-HU" dirty="0">
              <a:latin typeface="+mj-lt"/>
            </a:endParaRPr>
          </a:p>
        </p:txBody>
      </p:sp>
      <p:sp>
        <p:nvSpPr>
          <p:cNvPr id="4" name="Szövegdoboz 3"/>
          <p:cNvSpPr txBox="1"/>
          <p:nvPr/>
        </p:nvSpPr>
        <p:spPr>
          <a:xfrm>
            <a:off x="326528" y="1614791"/>
            <a:ext cx="2595006" cy="954107"/>
          </a:xfrm>
          <a:prstGeom prst="rect">
            <a:avLst/>
          </a:prstGeom>
          <a:noFill/>
        </p:spPr>
        <p:txBody>
          <a:bodyPr wrap="square" rtlCol="0">
            <a:spAutoFit/>
          </a:bodyPr>
          <a:lstStyle/>
          <a:p>
            <a:pPr marL="285750" indent="-285750" algn="ctr">
              <a:buFont typeface="Arial" panose="020B0604020202020204" pitchFamily="34" charset="0"/>
              <a:buChar char="•"/>
            </a:pPr>
            <a:r>
              <a:rPr lang="hu-HU" sz="2800" dirty="0" smtClean="0"/>
              <a:t>Teszt státusz probléma</a:t>
            </a:r>
          </a:p>
        </p:txBody>
      </p:sp>
      <p:pic>
        <p:nvPicPr>
          <p:cNvPr id="7" name="Kép 6" descr="tryout.png"/>
          <p:cNvPicPr>
            <a:picLocks noChangeAspect="1"/>
          </p:cNvPicPr>
          <p:nvPr/>
        </p:nvPicPr>
        <p:blipFill>
          <a:blip r:embed="rId3"/>
          <a:stretch>
            <a:fillRect/>
          </a:stretch>
        </p:blipFill>
        <p:spPr>
          <a:xfrm>
            <a:off x="4536437" y="1653659"/>
            <a:ext cx="4368571" cy="3114000"/>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437" y="1652549"/>
            <a:ext cx="4344006" cy="3115110"/>
          </a:xfrm>
          <a:prstGeom prst="rect">
            <a:avLst/>
          </a:prstGeom>
        </p:spPr>
      </p:pic>
    </p:spTree>
    <p:extLst>
      <p:ext uri="{BB962C8B-B14F-4D97-AF65-F5344CB8AC3E}">
        <p14:creationId xmlns:p14="http://schemas.microsoft.com/office/powerpoint/2010/main" val="367490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rmAutofit/>
          </a:bodyPr>
          <a:lstStyle/>
          <a:p>
            <a:pPr algn="l"/>
            <a:r>
              <a:rPr lang="hu-HU" dirty="0"/>
              <a:t>Kihívásaim</a:t>
            </a:r>
            <a:endParaRPr lang="hu-HU" b="1" dirty="0">
              <a:latin typeface="+mj-lt"/>
            </a:endParaRPr>
          </a:p>
        </p:txBody>
      </p:sp>
      <p:sp>
        <p:nvSpPr>
          <p:cNvPr id="4" name="Szövegdoboz 3"/>
          <p:cNvSpPr txBox="1"/>
          <p:nvPr/>
        </p:nvSpPr>
        <p:spPr>
          <a:xfrm>
            <a:off x="326528" y="1614791"/>
            <a:ext cx="2595006" cy="954107"/>
          </a:xfrm>
          <a:prstGeom prst="rect">
            <a:avLst/>
          </a:prstGeom>
          <a:noFill/>
        </p:spPr>
        <p:txBody>
          <a:bodyPr wrap="square" rtlCol="0">
            <a:spAutoFit/>
          </a:bodyPr>
          <a:lstStyle/>
          <a:p>
            <a:pPr marL="285750" indent="-285750" algn="ctr">
              <a:buFont typeface="Arial" panose="020B0604020202020204" pitchFamily="34" charset="0"/>
              <a:buChar char="•"/>
            </a:pPr>
            <a:r>
              <a:rPr lang="hu-HU" sz="2800" dirty="0" smtClean="0"/>
              <a:t>Teszt státusz probléma</a:t>
            </a:r>
          </a:p>
        </p:txBody>
      </p:sp>
      <p:pic>
        <p:nvPicPr>
          <p:cNvPr id="13" name="Kép 12" descr="tryout.png"/>
          <p:cNvPicPr>
            <a:picLocks noChangeAspect="1"/>
          </p:cNvPicPr>
          <p:nvPr/>
        </p:nvPicPr>
        <p:blipFill>
          <a:blip r:embed="rId3"/>
          <a:stretch>
            <a:fillRect/>
          </a:stretch>
        </p:blipFill>
        <p:spPr>
          <a:xfrm>
            <a:off x="4574352" y="1604648"/>
            <a:ext cx="4367081" cy="3114000"/>
          </a:xfrm>
          <a:prstGeom prst="rect">
            <a:avLst/>
          </a:prstGeom>
        </p:spPr>
      </p:pic>
    </p:spTree>
    <p:extLst>
      <p:ext uri="{BB962C8B-B14F-4D97-AF65-F5344CB8AC3E}">
        <p14:creationId xmlns:p14="http://schemas.microsoft.com/office/powerpoint/2010/main" val="367490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7" y="858795"/>
            <a:ext cx="4656659" cy="434696"/>
          </a:xfrm>
        </p:spPr>
        <p:txBody>
          <a:bodyPr>
            <a:normAutofit/>
          </a:bodyPr>
          <a:lstStyle/>
          <a:p>
            <a:pPr algn="l"/>
            <a:r>
              <a:rPr lang="hu-HU" dirty="0">
                <a:latin typeface="+mj-lt"/>
              </a:rPr>
              <a:t>Amit a képzés </a:t>
            </a:r>
            <a:r>
              <a:rPr lang="hu-HU" dirty="0" smtClean="0">
                <a:latin typeface="+mj-lt"/>
              </a:rPr>
              <a:t>adott számomra</a:t>
            </a:r>
            <a:endParaRPr lang="hu-HU" dirty="0">
              <a:latin typeface="+mj-lt"/>
            </a:endParaRPr>
          </a:p>
        </p:txBody>
      </p:sp>
      <p:sp>
        <p:nvSpPr>
          <p:cNvPr id="4" name="Szövegdoboz 3"/>
          <p:cNvSpPr txBox="1"/>
          <p:nvPr/>
        </p:nvSpPr>
        <p:spPr>
          <a:xfrm>
            <a:off x="1065229" y="1781666"/>
            <a:ext cx="5695494" cy="2800767"/>
          </a:xfrm>
          <a:prstGeom prst="rect">
            <a:avLst/>
          </a:prstGeom>
          <a:noFill/>
        </p:spPr>
        <p:txBody>
          <a:bodyPr wrap="square" rtlCol="0">
            <a:spAutoFit/>
          </a:bodyPr>
          <a:lstStyle/>
          <a:p>
            <a:pPr marL="285750" indent="-285750">
              <a:buFont typeface="Arial" panose="020B0604020202020204" pitchFamily="34" charset="0"/>
              <a:buChar char="•"/>
            </a:pPr>
            <a:r>
              <a:rPr lang="hu-HU" sz="2800" dirty="0"/>
              <a:t>Csapatmunka</a:t>
            </a:r>
          </a:p>
          <a:p>
            <a:pPr marL="285750" indent="-285750">
              <a:buFont typeface="Arial" panose="020B0604020202020204" pitchFamily="34" charset="0"/>
              <a:buChar char="•"/>
            </a:pPr>
            <a:endParaRPr lang="hu-HU" sz="2800" dirty="0" smtClean="0"/>
          </a:p>
          <a:p>
            <a:pPr marL="285750" indent="-285750">
              <a:buFont typeface="Arial" panose="020B0604020202020204" pitchFamily="34" charset="0"/>
              <a:buChar char="•"/>
            </a:pPr>
            <a:r>
              <a:rPr lang="hu-HU" sz="2800" dirty="0" smtClean="0"/>
              <a:t>Junior </a:t>
            </a:r>
            <a:r>
              <a:rPr lang="hu-HU" sz="2800" dirty="0" smtClean="0"/>
              <a:t>szintű tudás </a:t>
            </a:r>
          </a:p>
          <a:p>
            <a:endParaRPr lang="hu-HU" sz="2800" dirty="0" smtClean="0"/>
          </a:p>
          <a:p>
            <a:pPr marL="285750" indent="-285750">
              <a:buFont typeface="Arial" panose="020B0604020202020204" pitchFamily="34" charset="0"/>
              <a:buChar char="•"/>
            </a:pPr>
            <a:r>
              <a:rPr lang="hu-HU" sz="2800" dirty="0" smtClean="0"/>
              <a:t>Belátást a szoftverfejlesztésbe</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endParaRPr lang="hu-HU" dirty="0" smtClean="0"/>
          </a:p>
        </p:txBody>
      </p:sp>
    </p:spTree>
    <p:extLst>
      <p:ext uri="{BB962C8B-B14F-4D97-AF65-F5344CB8AC3E}">
        <p14:creationId xmlns:p14="http://schemas.microsoft.com/office/powerpoint/2010/main" val="990273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smtClean="0">
                <a:solidFill>
                  <a:schemeClr val="bg1"/>
                </a:solidFill>
                <a:latin typeface="+mj-lt"/>
              </a:rPr>
              <a:t>Erdei Krisztián</a:t>
            </a:r>
            <a:endParaRPr lang="hu-HU" sz="1500" i="1" dirty="0">
              <a:solidFill>
                <a:schemeClr val="bg1"/>
              </a:solidFill>
              <a:latin typeface="+mj-lt"/>
            </a:endParaRPr>
          </a:p>
          <a:p>
            <a:pPr marL="0" indent="0">
              <a:buNone/>
            </a:pPr>
            <a:r>
              <a:rPr lang="hu-HU" sz="1500" i="1" dirty="0" smtClean="0">
                <a:solidFill>
                  <a:schemeClr val="bg1"/>
                </a:solidFill>
                <a:latin typeface="+mj-lt"/>
              </a:rPr>
              <a:t>06706406699</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686</Words>
  <Application>Microsoft Office PowerPoint</Application>
  <PresentationFormat>Diavetítés a képernyőre (16:9 oldalarány)</PresentationFormat>
  <Paragraphs>59</Paragraphs>
  <Slides>8</Slides>
  <Notes>6</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Calibri</vt:lpstr>
      <vt:lpstr>Calibri Light</vt:lpstr>
      <vt:lpstr>Office-téma</vt:lpstr>
      <vt:lpstr>PowerPoint-bemutató</vt:lpstr>
      <vt:lpstr>Fehér</vt:lpstr>
      <vt:lpstr>A prezentáció címe ide jön</vt:lpstr>
      <vt:lpstr>A prezentáció címe ide jön</vt:lpstr>
      <vt:lpstr>A prezentáció címe ide jön</vt:lpstr>
      <vt:lpstr>A prezentáció címe ide jön</vt:lpstr>
      <vt:lpstr>A prezentáció címe ide jön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Molnár Anna</cp:lastModifiedBy>
  <cp:revision>60</cp:revision>
  <dcterms:created xsi:type="dcterms:W3CDTF">2015-01-25T18:30:45Z</dcterms:created>
  <dcterms:modified xsi:type="dcterms:W3CDTF">2016-05-19T23:38:17Z</dcterms:modified>
</cp:coreProperties>
</file>