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6" r:id="rId3"/>
    <p:sldId id="259" r:id="rId4"/>
    <p:sldId id="260" r:id="rId5"/>
    <p:sldId id="263" r:id="rId6"/>
    <p:sldId id="264" r:id="rId7"/>
    <p:sldId id="267" r:id="rId8"/>
    <p:sldId id="25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CC6624D-BEDF-42A8-8883-96C716D5F3ED}">
          <p14:sldIdLst>
            <p14:sldId id="257"/>
            <p14:sldId id="266"/>
            <p14:sldId id="259"/>
            <p14:sldId id="260"/>
            <p14:sldId id="263"/>
            <p14:sldId id="264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009" autoAdjust="0"/>
  </p:normalViewPr>
  <p:slideViewPr>
    <p:cSldViewPr snapToGrid="0">
      <p:cViewPr varScale="1">
        <p:scale>
          <a:sx n="100" d="100"/>
          <a:sy n="100" d="100"/>
        </p:scale>
        <p:origin x="181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144" y="-28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7CEE4-9B01-468A-A28E-1D4A3510372F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B2F4-CAA4-4BA1-AA2E-179AB57132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75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Üdvözlök</a:t>
            </a:r>
            <a:r>
              <a:rPr lang="hu-HU" baseline="0" dirty="0" smtClean="0"/>
              <a:t> mindenkit</a:t>
            </a:r>
            <a:r>
              <a:rPr lang="hu-HU" baseline="0" dirty="0" smtClean="0"/>
              <a:t>! / Jó estét kívánok!</a:t>
            </a:r>
            <a:endParaRPr lang="hu-HU" baseline="0" dirty="0" smtClean="0"/>
          </a:p>
          <a:p>
            <a:r>
              <a:rPr lang="hu-HU" baseline="0" dirty="0" smtClean="0"/>
              <a:t>A nevem Kovács Szabolcs Zoltán és a Debreceni Egyetem Informatikai Karán Mérnök informatikus hallgató vagyok.</a:t>
            </a:r>
          </a:p>
          <a:p>
            <a:r>
              <a:rPr lang="hu-HU" baseline="0" dirty="0" smtClean="0"/>
              <a:t>Korábbi tanulmányaim során megismerkedtem az informatikai hálózatokkal és az IT biztonságtechnikával, viszont szeretném magam kipróbálni az informatika több területén is.</a:t>
            </a:r>
          </a:p>
          <a:p>
            <a:r>
              <a:rPr lang="hu-HU" baseline="0" dirty="0" smtClean="0"/>
              <a:t>Ezért jelentkeztem erre a képzésre.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92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19125" y="3038475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Főb</a:t>
            </a:r>
            <a:r>
              <a:rPr lang="hu-HU" baseline="0" dirty="0" smtClean="0"/>
              <a:t>b feladataim a projekt során: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 egyik feladatom</a:t>
            </a:r>
            <a:r>
              <a:rPr lang="hu-HU" baseline="0" dirty="0" smtClean="0"/>
              <a:t> </a:t>
            </a:r>
            <a:r>
              <a:rPr lang="hu-HU" dirty="0" smtClean="0"/>
              <a:t>az volt,</a:t>
            </a:r>
            <a:r>
              <a:rPr lang="hu-HU" baseline="0" dirty="0" smtClean="0"/>
              <a:t> hogy a függőségek </a:t>
            </a:r>
            <a:r>
              <a:rPr lang="hu-HU" baseline="0" dirty="0" smtClean="0"/>
              <a:t>verziókezelését </a:t>
            </a:r>
            <a:r>
              <a:rPr lang="hu-HU" baseline="0" dirty="0" smtClean="0"/>
              <a:t>központosítsam. </a:t>
            </a:r>
            <a:r>
              <a:rPr lang="hu-HU" baseline="0" dirty="0" smtClean="0"/>
              <a:t>Mikor </a:t>
            </a:r>
            <a:r>
              <a:rPr lang="hu-HU" baseline="0" dirty="0" smtClean="0"/>
              <a:t>nekiláttunk </a:t>
            </a:r>
            <a:r>
              <a:rPr lang="hu-HU" baseline="0" dirty="0" smtClean="0"/>
              <a:t>a projekt </a:t>
            </a:r>
            <a:r>
              <a:rPr lang="hu-HU" baseline="0" dirty="0" smtClean="0"/>
              <a:t>elkészítésének a függőségeket </a:t>
            </a:r>
            <a:r>
              <a:rPr lang="hu-HU" baseline="0" dirty="0" smtClean="0"/>
              <a:t>és verzióikat modulonként </a:t>
            </a:r>
            <a:r>
              <a:rPr lang="hu-HU" baseline="0" dirty="0" smtClean="0"/>
              <a:t>húztuk be. </a:t>
            </a:r>
            <a:r>
              <a:rPr lang="hu-HU" baseline="0" dirty="0" smtClean="0"/>
              <a:t>Ennek több hátránya </a:t>
            </a:r>
            <a:r>
              <a:rPr lang="hu-HU" baseline="0" dirty="0" smtClean="0"/>
              <a:t>is volt, </a:t>
            </a:r>
            <a:r>
              <a:rPr lang="hu-HU" baseline="0" dirty="0" smtClean="0"/>
              <a:t>egyrészt mindenhol egyeznie kell a </a:t>
            </a:r>
            <a:r>
              <a:rPr lang="hu-HU" baseline="0" dirty="0" smtClean="0"/>
              <a:t>verzióknak</a:t>
            </a:r>
            <a:r>
              <a:rPr lang="hu-HU" baseline="0" dirty="0" smtClean="0"/>
              <a:t>, </a:t>
            </a:r>
            <a:r>
              <a:rPr lang="hu-HU" baseline="0" dirty="0" smtClean="0"/>
              <a:t>másrészt </a:t>
            </a:r>
            <a:r>
              <a:rPr lang="hu-HU" baseline="0" dirty="0" smtClean="0"/>
              <a:t>ha egy technológiának új verziója jelenne meg és át szeretnénk állni az egész projekttel az új verzióra akkor mindenhol át kéne írni a verziószámot, és ha valahol a régi marad akkor az elsőként említett </a:t>
            </a:r>
            <a:r>
              <a:rPr lang="hu-HU" baseline="0" dirty="0" smtClean="0"/>
              <a:t>hátrányba ütközünk. </a:t>
            </a:r>
            <a:r>
              <a:rPr lang="hu-HU" baseline="0" dirty="0" smtClean="0"/>
              <a:t>Ennek elkerülése végett a verziószámok csak egy helyen szerepelnek, a szülő </a:t>
            </a:r>
            <a:r>
              <a:rPr lang="hu-HU" baseline="0" dirty="0" smtClean="0"/>
              <a:t>modulba.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Az oldalon eleinte beégetett szövegek jelentek meg, viszont ahhoz hogy több nyelven is elérhető legyen szükségünk volt valamilyen nyelvesítésre. A Java </a:t>
            </a:r>
            <a:r>
              <a:rPr lang="hu-HU" baseline="0" dirty="0" err="1" smtClean="0"/>
              <a:t>Resource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Bundle</a:t>
            </a:r>
            <a:r>
              <a:rPr lang="hu-HU" baseline="0" dirty="0" smtClean="0"/>
              <a:t> használatával az alkalmazás nyelv-függetlenné tehető, a </a:t>
            </a:r>
            <a:r>
              <a:rPr lang="hu-HU" baseline="0" dirty="0" err="1" smtClean="0"/>
              <a:t>resource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bundle</a:t>
            </a:r>
            <a:r>
              <a:rPr lang="hu-HU" baseline="0" dirty="0" smtClean="0"/>
              <a:t> egy .</a:t>
            </a:r>
            <a:r>
              <a:rPr lang="hu-HU" baseline="0" dirty="0" err="1" smtClean="0"/>
              <a:t>properties</a:t>
            </a:r>
            <a:r>
              <a:rPr lang="hu-HU" baseline="0" dirty="0" smtClean="0"/>
              <a:t> típusú fájlból olvassa ki az oda tartozó szöveget, a megfelelő nyelven</a:t>
            </a:r>
            <a:r>
              <a:rPr lang="hu-HU" baseline="0" dirty="0" smtClean="0"/>
              <a:t>. </a:t>
            </a:r>
            <a:r>
              <a:rPr lang="hu-HU" baseline="0" dirty="0" smtClean="0"/>
              <a:t>A magyar nyelvű </a:t>
            </a:r>
            <a:r>
              <a:rPr lang="hu-HU" baseline="0" dirty="0" err="1" smtClean="0"/>
              <a:t>property</a:t>
            </a:r>
            <a:r>
              <a:rPr lang="hu-HU" baseline="0" dirty="0" smtClean="0"/>
              <a:t> nagyrészt megvolt, </a:t>
            </a:r>
            <a:r>
              <a:rPr lang="hu-HU" baseline="0" dirty="0" smtClean="0"/>
              <a:t>viszont az angol nem. A magyart ki egészítettem a még hiányzó elemekkel, majd az egészet </a:t>
            </a:r>
            <a:r>
              <a:rPr lang="hu-HU" baseline="0" dirty="0" smtClean="0"/>
              <a:t>lefordítottam angolra is.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Véleményem szerint a legnagyobb feladatom</a:t>
            </a:r>
            <a:r>
              <a:rPr lang="hu-HU" baseline="0" dirty="0" smtClean="0"/>
              <a:t> a felhasználók kezelése volt.</a:t>
            </a:r>
            <a:endParaRPr lang="hu-HU" dirty="0" smtClean="0"/>
          </a:p>
          <a:p>
            <a:r>
              <a:rPr lang="hu-HU" dirty="0" smtClean="0"/>
              <a:t>A felhasználók kezeléséhez létre kellett hoznom</a:t>
            </a:r>
            <a:r>
              <a:rPr lang="hu-HU" baseline="0" dirty="0" smtClean="0"/>
              <a:t> egy kezelőfelületet illetve az alatta futó szolgáltatásokat is. Részletesebben erről kicsit később fogok beszélni.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Többek között még foglalkoztam a kódlefedettség javításával.</a:t>
            </a:r>
            <a:endParaRPr lang="hu-HU" baseline="0" dirty="0" smtClean="0"/>
          </a:p>
          <a:p>
            <a:r>
              <a:rPr lang="hu-HU" baseline="0" dirty="0" smtClean="0"/>
              <a:t>A kódlefedettség egy fontos statisztikai adat egy projektről. Ez mutatja meg hogy a kód mekkora része van letesztelve. Erről </a:t>
            </a:r>
            <a:r>
              <a:rPr lang="hu-HU" baseline="0" dirty="0" smtClean="0"/>
              <a:t>szintén később lesz szó.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látható a felhasználókhoz tartozó kezelés</a:t>
            </a:r>
            <a:r>
              <a:rPr lang="hu-HU" baseline="0" dirty="0" smtClean="0"/>
              <a:t>i felület.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Három alap műveletet kellett megvalósítanom: a létrehozást, a szerkesztést illetve a törlést. </a:t>
            </a:r>
            <a:r>
              <a:rPr lang="hu-HU" baseline="0" dirty="0" smtClean="0"/>
              <a:t>Ezek mellett szükség </a:t>
            </a:r>
            <a:r>
              <a:rPr lang="hu-HU" baseline="0" dirty="0" smtClean="0"/>
              <a:t>volt még </a:t>
            </a:r>
            <a:r>
              <a:rPr lang="hu-HU" baseline="0" dirty="0" smtClean="0"/>
              <a:t>a felhasználó </a:t>
            </a:r>
            <a:r>
              <a:rPr lang="hu-HU" baseline="0" dirty="0" smtClean="0"/>
              <a:t>jogainak a kezelésére is.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Mikor létrehozunk egy felhasználót csak az alap adatait adhatjuk meg. A jelszó amit az adatbázisba tárolunk véletlenszerűen generált karaktereket tartalmaz, és ezt azonnal titkosítjuk is hogy minél biztonságosabb legyen az alkalmazás. A létrehozás </a:t>
            </a:r>
            <a:r>
              <a:rPr lang="hu-HU" baseline="0" dirty="0" smtClean="0"/>
              <a:t>befejezéseként a felhasználó kap egy aktiváló linket e-mailbe amire kattintva megadhatja a jelszavát, majd ez szintén titkosítva kerül az adatbázisba.</a:t>
            </a:r>
          </a:p>
          <a:p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>A maradék három gomb akkor aktiválódik </a:t>
            </a:r>
            <a:r>
              <a:rPr lang="hu-HU" baseline="0" dirty="0" smtClean="0"/>
              <a:t>amikor kiválasztunk </a:t>
            </a:r>
            <a:r>
              <a:rPr lang="hu-HU" baseline="0" dirty="0" smtClean="0"/>
              <a:t>egy elemet a táblázatban. A szerkesztés illetve a törlés úgy gondolom mindenki számára egyértelmű.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jogok kezelésére azért van szükség, mert mikor létrehozunk egy felhasználót, vagy beregisztrál ő maga vendégként fog szerepelni az adatbázisba ezért csak néhány funkció lesz elérhető számára.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96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Első lépésként elkészítettem</a:t>
            </a:r>
            <a:r>
              <a:rPr lang="hu-HU" baseline="0" dirty="0" smtClean="0"/>
              <a:t> a hiányzó teszteket.</a:t>
            </a:r>
            <a:endParaRPr lang="hu-HU" dirty="0" smtClean="0"/>
          </a:p>
          <a:p>
            <a:r>
              <a:rPr lang="hu-HU" dirty="0" smtClean="0"/>
              <a:t>A</a:t>
            </a:r>
            <a:r>
              <a:rPr lang="hu-HU" baseline="0" dirty="0" smtClean="0"/>
              <a:t>z </a:t>
            </a:r>
            <a:r>
              <a:rPr lang="hu-HU" baseline="0" dirty="0" smtClean="0"/>
              <a:t>felhasználók, az események illetve a tematika szolgáltatásaihoz tartozó teszteket teljes egészében én írtam. Ezen kívül még hiányoztak tesztek a jogok és a jogcsoportok szolgáltatásai mellől is. </a:t>
            </a:r>
          </a:p>
          <a:p>
            <a:endParaRPr lang="hu-HU" dirty="0" smtClean="0"/>
          </a:p>
          <a:p>
            <a:r>
              <a:rPr lang="hu-HU" dirty="0" smtClean="0"/>
              <a:t>A</a:t>
            </a:r>
            <a:r>
              <a:rPr lang="hu-HU" baseline="0" dirty="0" smtClean="0"/>
              <a:t> meglévő tesztek között volt néhány amely nem töltötte ki teljesen a feladatát, vagy esetleg nem működött megfelelően, ezeket is ki kellett javítanom a teljes siker érdekében.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tesztek mellett a kód lefedettségét rontják azok a kódrészletek amik meg lettek írva, de már nincsenek használatba. A helyükre valószínűleg született jobb megoldás, viszont a régi bennmarad a kódban. Ezeket nevezik „halott” kódnak, az ilyen kódrészletek </a:t>
            </a:r>
            <a:r>
              <a:rPr lang="hu-HU" baseline="0" dirty="0" smtClean="0"/>
              <a:t>kiértékelődése memória </a:t>
            </a:r>
            <a:r>
              <a:rPr lang="hu-HU" baseline="0" dirty="0" smtClean="0"/>
              <a:t>és processzoridő pazarlás. Eltávolításukkal javul az alkalmazás teljesítménye.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Mindezek pótlása</a:t>
            </a:r>
            <a:r>
              <a:rPr lang="hu-HU" baseline="0" dirty="0" smtClean="0"/>
              <a:t> és javítása utána a modulunk lefedettsége 100% lett.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36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</a:t>
            </a:r>
            <a:r>
              <a:rPr lang="hu-HU" baseline="0" dirty="0" smtClean="0"/>
              <a:t>projekt munka </a:t>
            </a:r>
            <a:r>
              <a:rPr lang="hu-HU" baseline="0" dirty="0" smtClean="0"/>
              <a:t>során csapatba kellett dolgozni, eleinte </a:t>
            </a:r>
            <a:r>
              <a:rPr lang="hu-HU" baseline="0" dirty="0" smtClean="0"/>
              <a:t>ez </a:t>
            </a:r>
            <a:r>
              <a:rPr lang="hu-HU" baseline="0" dirty="0" smtClean="0"/>
              <a:t>furcsa volt számomra, bár dolgoztam már másokkal </a:t>
            </a:r>
            <a:r>
              <a:rPr lang="hu-HU" baseline="0" dirty="0" smtClean="0"/>
              <a:t>csapatba, például </a:t>
            </a:r>
            <a:r>
              <a:rPr lang="hu-HU" baseline="0" dirty="0" smtClean="0"/>
              <a:t>csapatversenyeken, de ez azért más volt. Nem két vagy három ember dolgozott együtt hanem 10. Nem csak egy feladatot oldottunk meg együtt, hanem feladatok sorát. </a:t>
            </a:r>
            <a:r>
              <a:rPr lang="hu-HU" baseline="0" dirty="0" smtClean="0"/>
              <a:t>A saját feladatunk elvégzése közbe esetenként más </a:t>
            </a:r>
            <a:r>
              <a:rPr lang="hu-HU" baseline="0" dirty="0" smtClean="0"/>
              <a:t>munkáját (kódját) egészítettük ki</a:t>
            </a:r>
            <a:r>
              <a:rPr lang="hu-HU" baseline="0" dirty="0" smtClean="0"/>
              <a:t>, vagy használtuk fel. </a:t>
            </a:r>
            <a:r>
              <a:rPr lang="hu-HU" baseline="0" dirty="0" smtClean="0"/>
              <a:t>Mivel sok „idegen” kódot láttam, olvastam ezért most már sokkal könnyebben el tudok vonatkoztatni a saját </a:t>
            </a:r>
            <a:r>
              <a:rPr lang="hu-HU" baseline="0" dirty="0" smtClean="0"/>
              <a:t>stílusomtól, </a:t>
            </a:r>
            <a:r>
              <a:rPr lang="hu-HU" baseline="0" dirty="0" smtClean="0"/>
              <a:t>és kevésbe jelent gondot értelmezni azt ami elém kerül.</a:t>
            </a:r>
          </a:p>
          <a:p>
            <a:endParaRPr lang="hu-H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csapaton</a:t>
            </a:r>
            <a:r>
              <a:rPr lang="hu-HU" baseline="0" dirty="0" smtClean="0"/>
              <a:t> belül nem voltak a feladatok személyekre szabva vagy egy bizonyos személyre kiszabva, </a:t>
            </a:r>
            <a:r>
              <a:rPr lang="hu-HU" baseline="0" dirty="0" smtClean="0"/>
              <a:t>azonban igyekeztünk </a:t>
            </a:r>
            <a:r>
              <a:rPr lang="hu-HU" baseline="0" dirty="0" smtClean="0"/>
              <a:t>egyenlően elosztani a feladatokat. Mindenki magának választhatott szabadon. Fontos volt számunk az hogy senkit se hagyjunk hátra. Ha valaki elakadt, vagy több napja dolgozott egy adott feladaton, a saját feladatainkat félre téve segítettünk neki megoldani a problémát.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fejlesztés során </a:t>
            </a:r>
            <a:r>
              <a:rPr lang="hu-HU" baseline="0" dirty="0" smtClean="0"/>
              <a:t>gyakran kihívásokba ütköztem, amit én magam motivációként fogtam fel. </a:t>
            </a:r>
            <a:r>
              <a:rPr lang="hu-HU" baseline="0" dirty="0" smtClean="0"/>
              <a:t>A megoldásukkal folyamatosan bizonyíthattam magamnak, és másoknak is, hogy igen is sokat tanultam az elmúlt néhány hétben.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kihívások mellett felmerültek kisebb-nagyobb problémák is, de a nagyrészük hamar meg is oldódott. Mivel a problémák nagyrész amivel találkoztam nagy valószínűséggel csak nekem </a:t>
            </a:r>
            <a:r>
              <a:rPr lang="hu-HU" baseline="0" dirty="0" smtClean="0"/>
              <a:t>voltak újak, </a:t>
            </a:r>
            <a:r>
              <a:rPr lang="hu-HU" baseline="0" dirty="0" smtClean="0"/>
              <a:t>ezért először az interneten próbáltam rábukkanni a megoldásra, ha nem jártam sikerrel akkor a csapattársaimtól kértem segítséget, ha pedig ők sem tudtak segíteni akkor az </a:t>
            </a:r>
            <a:r>
              <a:rPr lang="hu-HU" baseline="0" dirty="0" smtClean="0"/>
              <a:t>projekt vezetőnkhöz fordultam, </a:t>
            </a:r>
            <a:r>
              <a:rPr lang="hu-HU" baseline="0" dirty="0" smtClean="0"/>
              <a:t>aki amint tudott segített, de probléma nem maradt megoldatlanul!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49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/>
              <a:t>Zárógondolat.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AB2F4-CAA4-4BA1-AA2E-179AB571321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5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zabolcs.kovacs94@gmail.co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214932" y="1428205"/>
            <a:ext cx="4005959" cy="680902"/>
          </a:xfrm>
        </p:spPr>
        <p:txBody>
          <a:bodyPr/>
          <a:lstStyle/>
          <a:p>
            <a:r>
              <a:rPr lang="hu-HU" dirty="0" smtClean="0"/>
              <a:t>Kovács Szabolcs Zoltán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740228" y="1088539"/>
            <a:ext cx="2908221" cy="365521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>
          <a:xfrm>
            <a:off x="4743322" y="2220280"/>
            <a:ext cx="2949178" cy="139173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hu-HU" dirty="0" smtClean="0"/>
              <a:t>Debreceni Egyetem</a:t>
            </a:r>
            <a:br>
              <a:rPr lang="hu-HU" dirty="0" smtClean="0"/>
            </a:br>
            <a:r>
              <a:rPr lang="hu-HU" dirty="0" smtClean="0"/>
              <a:t>Informatikai Kar</a:t>
            </a:r>
            <a:br>
              <a:rPr lang="hu-HU" dirty="0" smtClean="0"/>
            </a:br>
            <a:r>
              <a:rPr lang="hu-HU" dirty="0" smtClean="0"/>
              <a:t>Mérnök Informatikus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16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978751"/>
            <a:ext cx="7886700" cy="2594373"/>
          </a:xfrm>
        </p:spPr>
        <p:txBody>
          <a:bodyPr>
            <a:normAutofit/>
          </a:bodyPr>
          <a:lstStyle/>
          <a:p>
            <a:pPr marL="542925"/>
            <a:r>
              <a:rPr lang="hu-HU" dirty="0" smtClean="0"/>
              <a:t>Függőségek verziókezelése</a:t>
            </a:r>
            <a:endParaRPr lang="hu-HU" dirty="0"/>
          </a:p>
          <a:p>
            <a:pPr marL="542925"/>
            <a:r>
              <a:rPr lang="hu-HU" dirty="0"/>
              <a:t>Nyelvesítés</a:t>
            </a:r>
          </a:p>
          <a:p>
            <a:pPr marL="542925"/>
            <a:r>
              <a:rPr lang="hu-HU" dirty="0" smtClean="0"/>
              <a:t>Felhasználók kezelése</a:t>
            </a:r>
          </a:p>
          <a:p>
            <a:pPr marL="542925"/>
            <a:r>
              <a:rPr lang="hu-HU" dirty="0" smtClean="0"/>
              <a:t>Kódlefedettség javítása</a:t>
            </a:r>
            <a:endParaRPr lang="hu-HU" dirty="0"/>
          </a:p>
          <a:p>
            <a:pPr marL="542925"/>
            <a:endParaRPr lang="hu-HU" dirty="0" smtClean="0"/>
          </a:p>
        </p:txBody>
      </p:sp>
      <p:sp>
        <p:nvSpPr>
          <p:cNvPr id="4" name="Cím 4"/>
          <p:cNvSpPr>
            <a:spLocks noGrp="1"/>
          </p:cNvSpPr>
          <p:nvPr>
            <p:ph type="title"/>
          </p:nvPr>
        </p:nvSpPr>
        <p:spPr>
          <a:xfrm>
            <a:off x="628650" y="1092451"/>
            <a:ext cx="7886700" cy="901812"/>
          </a:xfrm>
        </p:spPr>
        <p:txBody>
          <a:bodyPr>
            <a:normAutofit/>
          </a:bodyPr>
          <a:lstStyle/>
          <a:p>
            <a:r>
              <a:rPr lang="hu-HU" dirty="0" smtClean="0"/>
              <a:t>Főbb feladataim: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56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7" y="952001"/>
            <a:ext cx="8772729" cy="3927587"/>
          </a:xfrm>
        </p:spPr>
      </p:pic>
    </p:spTree>
    <p:extLst>
      <p:ext uri="{BB962C8B-B14F-4D97-AF65-F5344CB8AC3E}">
        <p14:creationId xmlns:p14="http://schemas.microsoft.com/office/powerpoint/2010/main" val="28144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4"/>
          <p:cNvSpPr txBox="1">
            <a:spLocks/>
          </p:cNvSpPr>
          <p:nvPr/>
        </p:nvSpPr>
        <p:spPr>
          <a:xfrm>
            <a:off x="628650" y="1092451"/>
            <a:ext cx="7886700" cy="90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Kódlefedettség javítása</a:t>
            </a:r>
            <a:endParaRPr lang="hu-HU" dirty="0"/>
          </a:p>
        </p:txBody>
      </p:sp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628650" y="1997801"/>
            <a:ext cx="7886700" cy="2594373"/>
          </a:xfrm>
        </p:spPr>
        <p:txBody>
          <a:bodyPr>
            <a:normAutofit/>
          </a:bodyPr>
          <a:lstStyle/>
          <a:p>
            <a:pPr marL="542925"/>
            <a:r>
              <a:rPr lang="hu-HU" dirty="0" smtClean="0"/>
              <a:t>Hiányzó tesztek megírása</a:t>
            </a:r>
          </a:p>
          <a:p>
            <a:pPr marL="542925"/>
            <a:r>
              <a:rPr lang="hu-HU" dirty="0" smtClean="0"/>
              <a:t>Meglévő tesztek javítása</a:t>
            </a:r>
          </a:p>
          <a:p>
            <a:pPr marL="542925"/>
            <a:r>
              <a:rPr lang="hu-HU" dirty="0" smtClean="0"/>
              <a:t>Nem használt kódok eltávolítása</a:t>
            </a:r>
          </a:p>
          <a:p>
            <a:pPr marL="542925"/>
            <a:endParaRPr lang="hu-HU" dirty="0" smtClean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8733"/>
            <a:ext cx="9144000" cy="4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28650" y="1092451"/>
            <a:ext cx="7886700" cy="901812"/>
          </a:xfrm>
        </p:spPr>
        <p:txBody>
          <a:bodyPr>
            <a:normAutofit/>
          </a:bodyPr>
          <a:lstStyle/>
          <a:p>
            <a:r>
              <a:rPr lang="hu-HU" dirty="0" smtClean="0"/>
              <a:t>Fejlődésem a projekt során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628650" y="1988276"/>
            <a:ext cx="7886700" cy="2394620"/>
          </a:xfrm>
        </p:spPr>
        <p:txBody>
          <a:bodyPr/>
          <a:lstStyle/>
          <a:p>
            <a:pPr marL="542925"/>
            <a:r>
              <a:rPr lang="hu-HU" dirty="0" smtClean="0"/>
              <a:t>Csapatmunka és feladatmegosztás</a:t>
            </a:r>
          </a:p>
          <a:p>
            <a:pPr marL="1000125" lvl="2"/>
            <a:r>
              <a:rPr lang="hu-HU" dirty="0"/>
              <a:t>Kód </a:t>
            </a:r>
            <a:r>
              <a:rPr lang="hu-HU" dirty="0" smtClean="0"/>
              <a:t>értelmezés</a:t>
            </a:r>
          </a:p>
          <a:p>
            <a:pPr marL="542925"/>
            <a:r>
              <a:rPr lang="hu-HU" dirty="0" smtClean="0"/>
              <a:t>Kihívások</a:t>
            </a:r>
          </a:p>
          <a:p>
            <a:pPr marL="542925"/>
            <a:r>
              <a:rPr lang="hu-HU" dirty="0" smtClean="0"/>
              <a:t>Problémamegoldás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7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85800" y="2088952"/>
            <a:ext cx="7772400" cy="965597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54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5" y="3547431"/>
            <a:ext cx="3068823" cy="125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Kovács Szabolcs Zoltán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Email: 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  <a:hlinkClick r:id="rId3"/>
              </a:rPr>
              <a:t>szabolcs.kovacs94@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  <a:hlinkClick r:id="rId3"/>
              </a:rPr>
              <a:t>gmail.com</a:t>
            </a:r>
            <a:endParaRPr lang="hu-HU" sz="1500" i="1" dirty="0" smtClean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Tel.:+36308976274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853</Words>
  <Application>Microsoft Office PowerPoint</Application>
  <PresentationFormat>Diavetítés a képernyőre (16:9 oldalarány)</PresentationFormat>
  <Paragraphs>68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Kovács Szabolcs Zoltán</vt:lpstr>
      <vt:lpstr>Főbb feladataim:</vt:lpstr>
      <vt:lpstr>PowerPoint bemutató</vt:lpstr>
      <vt:lpstr>PowerPoint bemutató</vt:lpstr>
      <vt:lpstr>Fejlődésem a projekt során</vt:lpstr>
      <vt:lpstr>Köszönöm a figyelmet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Kovács Szabolcs</cp:lastModifiedBy>
  <cp:revision>63</cp:revision>
  <dcterms:created xsi:type="dcterms:W3CDTF">2015-01-25T18:30:45Z</dcterms:created>
  <dcterms:modified xsi:type="dcterms:W3CDTF">2016-05-20T11:35:00Z</dcterms:modified>
</cp:coreProperties>
</file>