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66" r:id="rId3"/>
    <p:sldId id="259" r:id="rId4"/>
    <p:sldId id="260" r:id="rId5"/>
    <p:sldId id="263" r:id="rId6"/>
    <p:sldId id="264" r:id="rId7"/>
    <p:sldId id="267" r:id="rId8"/>
    <p:sldId id="258" r:id="rId9"/>
  </p:sldIdLst>
  <p:sldSz cx="9144000" cy="5143500" type="screen16x9"/>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apértelmezett szakasz" id="{8CC6624D-BEDF-42A8-8883-96C716D5F3ED}">
          <p14:sldIdLst>
            <p14:sldId id="257"/>
            <p14:sldId id="266"/>
            <p14:sldId id="259"/>
            <p14:sldId id="260"/>
            <p14:sldId id="263"/>
            <p14:sldId id="264"/>
            <p14:sldId id="267"/>
            <p14:sldId id="25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8009" autoAdjust="0"/>
  </p:normalViewPr>
  <p:slideViewPr>
    <p:cSldViewPr snapToGrid="0">
      <p:cViewPr varScale="1">
        <p:scale>
          <a:sx n="100" d="100"/>
          <a:sy n="100" d="100"/>
        </p:scale>
        <p:origin x="1812" y="7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200" d="100"/>
          <a:sy n="200" d="100"/>
        </p:scale>
        <p:origin x="144" y="-28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7CEE4-9B01-468A-A28E-1D4A3510372F}" type="datetimeFigureOut">
              <a:rPr lang="hu-HU" smtClean="0"/>
              <a:t>2016. 05. 24.</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EAB2F4-CAA4-4BA1-AA2E-179AB5713217}" type="slidenum">
              <a:rPr lang="hu-HU" smtClean="0"/>
              <a:t>‹#›</a:t>
            </a:fld>
            <a:endParaRPr lang="hu-HU"/>
          </a:p>
        </p:txBody>
      </p:sp>
    </p:spTree>
    <p:extLst>
      <p:ext uri="{BB962C8B-B14F-4D97-AF65-F5344CB8AC3E}">
        <p14:creationId xmlns:p14="http://schemas.microsoft.com/office/powerpoint/2010/main" val="1518750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Üdvözlök</a:t>
            </a:r>
            <a:r>
              <a:rPr lang="hu-HU" baseline="0" dirty="0" smtClean="0"/>
              <a:t> mindenkit! / Jó estét kívánok!</a:t>
            </a:r>
          </a:p>
          <a:p>
            <a:r>
              <a:rPr lang="hu-HU" baseline="0" dirty="0" smtClean="0"/>
              <a:t>A nevem Kovács Szabolcs Zoltán és a Debreceni Egyetem Informatikai Karán Mérnök informatikus hallgató vagyok.</a:t>
            </a:r>
          </a:p>
          <a:p>
            <a:r>
              <a:rPr lang="hu-HU" baseline="0" dirty="0" smtClean="0"/>
              <a:t>Korábbi tanulmányaim során megismerkedtem az informatikai hálózatokkal és az IT biztonságtechnikával, viszont szeretném magam kipróbálni az informatika több területén is.</a:t>
            </a:r>
          </a:p>
          <a:p>
            <a:r>
              <a:rPr lang="hu-HU" baseline="0" dirty="0" smtClean="0"/>
              <a:t>Ezért jelentkeztem erre a képzésre. </a:t>
            </a:r>
          </a:p>
          <a:p>
            <a:endParaRPr lang="hu-HU" dirty="0"/>
          </a:p>
        </p:txBody>
      </p:sp>
      <p:sp>
        <p:nvSpPr>
          <p:cNvPr id="4" name="Dia számának helye 3"/>
          <p:cNvSpPr>
            <a:spLocks noGrp="1"/>
          </p:cNvSpPr>
          <p:nvPr>
            <p:ph type="sldNum" sz="quarter" idx="10"/>
          </p:nvPr>
        </p:nvSpPr>
        <p:spPr/>
        <p:txBody>
          <a:bodyPr/>
          <a:lstStyle/>
          <a:p>
            <a:fld id="{50EAB2F4-CAA4-4BA1-AA2E-179AB5713217}" type="slidenum">
              <a:rPr lang="hu-HU" smtClean="0"/>
              <a:t>2</a:t>
            </a:fld>
            <a:endParaRPr lang="hu-HU"/>
          </a:p>
        </p:txBody>
      </p:sp>
    </p:spTree>
    <p:extLst>
      <p:ext uri="{BB962C8B-B14F-4D97-AF65-F5344CB8AC3E}">
        <p14:creationId xmlns:p14="http://schemas.microsoft.com/office/powerpoint/2010/main" val="392192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619125" y="3038475"/>
            <a:ext cx="5486400" cy="3086100"/>
          </a:xfrm>
        </p:spPr>
      </p:sp>
      <p:sp>
        <p:nvSpPr>
          <p:cNvPr id="3" name="Jegyzetek helye 2"/>
          <p:cNvSpPr>
            <a:spLocks noGrp="1"/>
          </p:cNvSpPr>
          <p:nvPr>
            <p:ph type="body" idx="1"/>
          </p:nvPr>
        </p:nvSpPr>
        <p:spPr/>
        <p:txBody>
          <a:bodyPr/>
          <a:lstStyle/>
          <a:p>
            <a:r>
              <a:rPr lang="hu-HU" dirty="0" smtClean="0"/>
              <a:t>A projekt során több</a:t>
            </a:r>
            <a:r>
              <a:rPr lang="hu-HU" baseline="0" dirty="0" smtClean="0"/>
              <a:t> taszkot is megoldottam, </a:t>
            </a:r>
            <a:r>
              <a:rPr lang="hu-HU" baseline="0" dirty="0" smtClean="0"/>
              <a:t>néhány fontosabb közülük</a:t>
            </a:r>
            <a:r>
              <a:rPr lang="hu-HU" baseline="0" dirty="0" smtClean="0"/>
              <a:t>:</a:t>
            </a:r>
            <a:endParaRPr lang="hu-HU" dirty="0" smtClean="0"/>
          </a:p>
          <a:p>
            <a:endParaRPr lang="hu-HU" dirty="0" smtClean="0"/>
          </a:p>
          <a:p>
            <a:r>
              <a:rPr lang="hu-HU" baseline="0" dirty="0" smtClean="0"/>
              <a:t>Mikor nekiláttunk a projekt elkészítésének a függőségeket és verzióikat modulonként húztuk be. Ennek több hátránya is volt, egyrészt mindenhol egyeznie kell a verzióknak az összes modulban, másrészt ha egy technológiának új verziója jelenne meg és át szeretnénk állni az egész projekttel az új verzióra akkor mindenhol át kéne írni a verziószámot, és ha valahol a régi marad akkor az elsőként említett hátrányba ütközünk ismét. Ennek kiküszöbölésére kellett a verziószámok központosítani,  így csak egy helyen szerepelnek, a szülő modulba.</a:t>
            </a:r>
          </a:p>
          <a:p>
            <a:endParaRPr lang="hu-HU" baseline="0" dirty="0" smtClean="0"/>
          </a:p>
          <a:p>
            <a:r>
              <a:rPr lang="hu-HU" baseline="0" dirty="0" smtClean="0"/>
              <a:t>Az oldalon eleinte beégetett szövegek jelentek meg, viszont ahhoz hogy több nyelven is elérhető legyen szükségünk volt valamilyen nyelvesítésre. A Java </a:t>
            </a:r>
            <a:r>
              <a:rPr lang="hu-HU" baseline="0" dirty="0" err="1" smtClean="0"/>
              <a:t>Resource</a:t>
            </a:r>
            <a:r>
              <a:rPr lang="hu-HU" baseline="0" dirty="0" smtClean="0"/>
              <a:t> Bundle használatával az alkalmazás nyelv-függetlenné tehető, a </a:t>
            </a:r>
            <a:r>
              <a:rPr lang="hu-HU" baseline="0" dirty="0" err="1" smtClean="0"/>
              <a:t>resource</a:t>
            </a:r>
            <a:r>
              <a:rPr lang="hu-HU" baseline="0" dirty="0" smtClean="0"/>
              <a:t> bundle egy .properties típusú fájlból olvassa ki az oda tartozó szöveget, a megfelelő nyelven. A magyar nyelvű </a:t>
            </a:r>
            <a:r>
              <a:rPr lang="hu-HU" baseline="0" dirty="0" err="1" smtClean="0"/>
              <a:t>property</a:t>
            </a:r>
            <a:r>
              <a:rPr lang="hu-HU" baseline="0" dirty="0" smtClean="0"/>
              <a:t> nagyrészt megvolt, viszont az angol nem. A magyart ki egészítettem a még hiányzó elemekkel, majd az egészet lefordítottam angolra is.</a:t>
            </a:r>
            <a:endParaRPr lang="hu-HU" dirty="0" smtClean="0"/>
          </a:p>
          <a:p>
            <a:endParaRPr lang="hu-HU" dirty="0" smtClean="0"/>
          </a:p>
          <a:p>
            <a:r>
              <a:rPr lang="hu-HU" dirty="0" smtClean="0"/>
              <a:t>Véleményem szerint a legnagyobb feladatom</a:t>
            </a:r>
            <a:r>
              <a:rPr lang="hu-HU" baseline="0" dirty="0" smtClean="0"/>
              <a:t> a felhasználók kezelése volt.</a:t>
            </a:r>
            <a:endParaRPr lang="hu-HU" dirty="0" smtClean="0"/>
          </a:p>
          <a:p>
            <a:r>
              <a:rPr lang="hu-HU" dirty="0" smtClean="0"/>
              <a:t>A felhasználók kezeléséhez létre kellett hoznom</a:t>
            </a:r>
            <a:r>
              <a:rPr lang="hu-HU" baseline="0" dirty="0" smtClean="0"/>
              <a:t> egy kezelőfelületet illetve az alatta futó szolgáltatásokat is. Részletesebben erről kicsit később fogok beszélni.</a:t>
            </a:r>
          </a:p>
          <a:p>
            <a:endParaRPr lang="hu-HU" baseline="0" dirty="0" smtClean="0"/>
          </a:p>
          <a:p>
            <a:r>
              <a:rPr lang="hu-HU" baseline="0" dirty="0" smtClean="0"/>
              <a:t>Többek között még foglalkoztam a kódlefedettség javításával is.</a:t>
            </a:r>
          </a:p>
          <a:p>
            <a:r>
              <a:rPr lang="hu-HU" baseline="0" dirty="0" smtClean="0"/>
              <a:t>A kódlefedettség egy fontos statisztikai adat egy projektről. Ez mutatja meg hogy a kód mekkora része van letesztelve. Erről szintén később lesz szó.</a:t>
            </a:r>
            <a:endParaRPr lang="hu-HU" dirty="0"/>
          </a:p>
        </p:txBody>
      </p:sp>
      <p:sp>
        <p:nvSpPr>
          <p:cNvPr id="4" name="Dia számának helye 3"/>
          <p:cNvSpPr>
            <a:spLocks noGrp="1"/>
          </p:cNvSpPr>
          <p:nvPr>
            <p:ph type="sldNum" sz="quarter" idx="10"/>
          </p:nvPr>
        </p:nvSpPr>
        <p:spPr/>
        <p:txBody>
          <a:bodyPr/>
          <a:lstStyle/>
          <a:p>
            <a:fld id="{50EAB2F4-CAA4-4BA1-AA2E-179AB5713217}" type="slidenum">
              <a:rPr lang="hu-HU" smtClean="0"/>
              <a:t>3</a:t>
            </a:fld>
            <a:endParaRPr lang="hu-HU"/>
          </a:p>
        </p:txBody>
      </p:sp>
    </p:spTree>
    <p:extLst>
      <p:ext uri="{BB962C8B-B14F-4D97-AF65-F5344CB8AC3E}">
        <p14:creationId xmlns:p14="http://schemas.microsoft.com/office/powerpoint/2010/main" val="2048949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Itt látható a felhasználókhoz tartozó kezelés</a:t>
            </a:r>
            <a:r>
              <a:rPr lang="hu-HU" baseline="0" dirty="0" smtClean="0"/>
              <a:t>i felület.</a:t>
            </a:r>
          </a:p>
          <a:p>
            <a:endParaRPr lang="hu-HU" baseline="0" dirty="0" smtClean="0"/>
          </a:p>
          <a:p>
            <a:r>
              <a:rPr lang="hu-HU" baseline="0" dirty="0" smtClean="0"/>
              <a:t>Három alap műveletet kellett megvalósítanom: a létrehozást, a szerkesztést illetve a törlést. Ezek mellett szükség volt még a felhasználó jogainak a kezelésére is.</a:t>
            </a:r>
          </a:p>
          <a:p>
            <a:endParaRPr lang="hu-HU" baseline="0" dirty="0" smtClean="0"/>
          </a:p>
          <a:p>
            <a:r>
              <a:rPr lang="hu-HU" baseline="0" dirty="0" smtClean="0"/>
              <a:t>Mikor létrehozunk egy felhasználót csak az alap adatait adhatjuk meg. A jelszó amit az adatbázisba tárolunk véletlenszerűen generált karaktereket tartalmaz, és ezt azonnal titkosítjuk is hogy minél biztonságosabb legyen az alkalmazás. A létrehozás befejezéseként a felhasználó kap egy aktiváló linket e-mailbe amire kattintva megadhatja a jelszavát, majd ez szintén titkosítva kerül az adatbázisba.</a:t>
            </a:r>
          </a:p>
          <a:p>
            <a:r>
              <a:rPr lang="hu-HU" baseline="0" dirty="0" smtClean="0"/>
              <a:t/>
            </a:r>
            <a:br>
              <a:rPr lang="hu-HU" baseline="0" dirty="0" smtClean="0"/>
            </a:br>
            <a:r>
              <a:rPr lang="hu-HU" baseline="0" dirty="0" smtClean="0"/>
              <a:t>A maradék három gomb akkor aktiválódik amikor kiválasztunk egy elemet a táblázatban. </a:t>
            </a:r>
          </a:p>
          <a:p>
            <a:r>
              <a:rPr lang="hu-HU" baseline="0" dirty="0" smtClean="0"/>
              <a:t>	A szerkesztés illetve a törlés úgy gondolom mindenki számára egyértelmű. </a:t>
            </a:r>
          </a:p>
          <a:p>
            <a:r>
              <a:rPr lang="hu-HU" baseline="0" dirty="0" smtClean="0"/>
              <a:t>	A jogok kezelésére azért van szükség, mert mikor létrehozunk egy felhasználót, vagy beregisztrál ő maga vendégként fog szerepelni az adatbázisba ezért csak néhány funkció lesz elérhető számára.</a:t>
            </a:r>
          </a:p>
        </p:txBody>
      </p:sp>
      <p:sp>
        <p:nvSpPr>
          <p:cNvPr id="4" name="Dia számának helye 3"/>
          <p:cNvSpPr>
            <a:spLocks noGrp="1"/>
          </p:cNvSpPr>
          <p:nvPr>
            <p:ph type="sldNum" sz="quarter" idx="10"/>
          </p:nvPr>
        </p:nvSpPr>
        <p:spPr/>
        <p:txBody>
          <a:bodyPr/>
          <a:lstStyle/>
          <a:p>
            <a:fld id="{50EAB2F4-CAA4-4BA1-AA2E-179AB5713217}" type="slidenum">
              <a:rPr lang="hu-HU" smtClean="0"/>
              <a:t>4</a:t>
            </a:fld>
            <a:endParaRPr lang="hu-HU"/>
          </a:p>
        </p:txBody>
      </p:sp>
    </p:spTree>
    <p:extLst>
      <p:ext uri="{BB962C8B-B14F-4D97-AF65-F5344CB8AC3E}">
        <p14:creationId xmlns:p14="http://schemas.microsoft.com/office/powerpoint/2010/main" val="212596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A kódlefedettség</a:t>
            </a:r>
            <a:r>
              <a:rPr lang="hu-HU" baseline="0" dirty="0" smtClean="0"/>
              <a:t> nem volt teljes ezért javításra szorult.</a:t>
            </a:r>
            <a:endParaRPr lang="hu-HU" dirty="0" smtClean="0"/>
          </a:p>
          <a:p>
            <a:endParaRPr lang="hu-HU" dirty="0" smtClean="0"/>
          </a:p>
          <a:p>
            <a:r>
              <a:rPr lang="hu-HU" dirty="0" smtClean="0"/>
              <a:t>Első lépésként elkészítettem</a:t>
            </a:r>
            <a:r>
              <a:rPr lang="hu-HU" baseline="0" dirty="0" smtClean="0"/>
              <a:t> a hiányzó teszteket.</a:t>
            </a:r>
            <a:endParaRPr lang="hu-HU" dirty="0" smtClean="0"/>
          </a:p>
          <a:p>
            <a:r>
              <a:rPr lang="hu-HU" dirty="0" smtClean="0"/>
              <a:t>A</a:t>
            </a:r>
            <a:r>
              <a:rPr lang="hu-HU" baseline="0" dirty="0" smtClean="0"/>
              <a:t>z felhasználók, az események illetve a tematika szolgáltatásaihoz tartozó teszteket teljes egészében én írtam. Ezen kívül még hiányoztak tesztek a jogok és a jogcsoportok szolgáltatásai mellől is. </a:t>
            </a:r>
          </a:p>
          <a:p>
            <a:endParaRPr lang="hu-HU" dirty="0" smtClean="0"/>
          </a:p>
          <a:p>
            <a:r>
              <a:rPr lang="hu-HU" dirty="0" smtClean="0"/>
              <a:t>A</a:t>
            </a:r>
            <a:r>
              <a:rPr lang="hu-HU" baseline="0" dirty="0" smtClean="0"/>
              <a:t> meglévő tesztek között volt néhány amely nem töltötte ki teljesen a feladatát, vagy esetleg nem működött megfelelően, ezeket is ki kellett javítanom a teljes siker érdekében.</a:t>
            </a:r>
          </a:p>
          <a:p>
            <a:endParaRPr lang="hu-HU" baseline="0" dirty="0" smtClean="0"/>
          </a:p>
          <a:p>
            <a:r>
              <a:rPr lang="hu-HU" baseline="0" dirty="0" smtClean="0"/>
              <a:t>A tesztek mellett a kód lefedettségét rontják azok a kódrészletek amik meg lettek írva, de már nincsenek használatba. A helyükre valószínűleg született jobb megoldás, viszont a régi bennmarad a kódban. Ezeket nevezik „halott” kódnak, az ilyen kódrészletek kiértékelődése memória és processzoridő pazarlás. Eltávolításukkal javul az alkalmazás teljesítménye.</a:t>
            </a:r>
            <a:endParaRPr lang="hu-HU" dirty="0" smtClean="0"/>
          </a:p>
          <a:p>
            <a:endParaRPr lang="hu-HU" dirty="0" smtClean="0"/>
          </a:p>
          <a:p>
            <a:r>
              <a:rPr lang="hu-HU" dirty="0" smtClean="0"/>
              <a:t>Mindezek pótlása</a:t>
            </a:r>
            <a:r>
              <a:rPr lang="hu-HU" baseline="0" dirty="0" smtClean="0"/>
              <a:t> és javítása utána a modulunk lefedettsége 100% lett.</a:t>
            </a:r>
            <a:endParaRPr lang="hu-HU" dirty="0" smtClean="0"/>
          </a:p>
        </p:txBody>
      </p:sp>
      <p:sp>
        <p:nvSpPr>
          <p:cNvPr id="4" name="Dia számának helye 3"/>
          <p:cNvSpPr>
            <a:spLocks noGrp="1"/>
          </p:cNvSpPr>
          <p:nvPr>
            <p:ph type="sldNum" sz="quarter" idx="10"/>
          </p:nvPr>
        </p:nvSpPr>
        <p:spPr/>
        <p:txBody>
          <a:bodyPr/>
          <a:lstStyle/>
          <a:p>
            <a:fld id="{50EAB2F4-CAA4-4BA1-AA2E-179AB5713217}" type="slidenum">
              <a:rPr lang="hu-HU" smtClean="0"/>
              <a:t>5</a:t>
            </a:fld>
            <a:endParaRPr lang="hu-HU"/>
          </a:p>
        </p:txBody>
      </p:sp>
    </p:spTree>
    <p:extLst>
      <p:ext uri="{BB962C8B-B14F-4D97-AF65-F5344CB8AC3E}">
        <p14:creationId xmlns:p14="http://schemas.microsoft.com/office/powerpoint/2010/main" val="495360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A</a:t>
            </a:r>
            <a:r>
              <a:rPr lang="hu-HU" baseline="0" dirty="0" smtClean="0"/>
              <a:t> projekt munka során csapatba kellett dolgozni, eleinte ez furcsa volt számomra, bár dolgoztam már másokkal csapatba, például csapatversenyeken, de ez azért más volt. Nem két vagy három ember dolgozott együtt hanem 10. Nem csak egy feladatot oldottunk meg közösen, hanem feladatok sorát. </a:t>
            </a:r>
          </a:p>
          <a:p>
            <a:r>
              <a:rPr lang="hu-HU" baseline="0" dirty="0" smtClean="0"/>
              <a:t>A saját feladatunk elvégzése közbe esetenként más munkáját (kódját) egészítettük ki, vagy használtuk fel. Mivel sok „idegen” kódot láttam, olvastam ezért most már sokkal könnyebben el tudok vonatkoztatni a saját stílusomtól, és kevésbe jelent gondot értelmezni azt ami elém kerül.</a:t>
            </a:r>
          </a:p>
          <a:p>
            <a:endParaRPr lang="hu-H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hu-HU" dirty="0" smtClean="0"/>
              <a:t>A csapaton</a:t>
            </a:r>
            <a:r>
              <a:rPr lang="hu-HU" baseline="0" dirty="0" smtClean="0"/>
              <a:t> belül nem voltak a feladatok egy bizonyos személyre kiszabva, mindenki magának választhatott szabadon, azonban igyekeztünk egyenlően elosztani a feladatokat. </a:t>
            </a:r>
          </a:p>
          <a:p>
            <a:pPr marL="0" marR="0" indent="0" algn="l" defTabSz="914400" rtl="0" eaLnBrk="1" fontAlgn="auto" latinLnBrk="0" hangingPunct="1">
              <a:lnSpc>
                <a:spcPct val="100000"/>
              </a:lnSpc>
              <a:spcBef>
                <a:spcPts val="0"/>
              </a:spcBef>
              <a:spcAft>
                <a:spcPts val="0"/>
              </a:spcAft>
              <a:buClrTx/>
              <a:buSzTx/>
              <a:buFontTx/>
              <a:buNone/>
              <a:tabLst/>
              <a:defRPr/>
            </a:pPr>
            <a:r>
              <a:rPr lang="hu-HU" baseline="0" dirty="0" smtClean="0"/>
              <a:t>Fontos volt még számunkra az is hogy senkit se hagyjunk hátra. Ha valaki elakadt, vagy több napja dolgozott egy adott feladaton, a saját feladatainkat félre téve segítettünk neki megoldani a problémát.</a:t>
            </a:r>
          </a:p>
          <a:p>
            <a:endParaRPr lang="hu-HU" baseline="0" dirty="0" smtClean="0"/>
          </a:p>
          <a:p>
            <a:r>
              <a:rPr lang="hu-HU" baseline="0" dirty="0" smtClean="0"/>
              <a:t>A fejlesztés során gyakran kihívásokba ütköztem, amit én magam motivációként fogtam fel. A megoldásukkal folyamatosan bizonyíthattam magamnak, és másoknak is, hogy igen is sokat tanultam az elmúlt néhány hétben.</a:t>
            </a:r>
          </a:p>
          <a:p>
            <a:endParaRPr lang="hu-HU" baseline="0" dirty="0" smtClean="0"/>
          </a:p>
          <a:p>
            <a:r>
              <a:rPr lang="hu-HU" baseline="0" dirty="0" smtClean="0"/>
              <a:t>A kihívások mellett felmerültek kisebb-nagyobb problémák is, de a nagyrészük hamar meg is oldódott. Mivel a problémák nagy része, amivel találkoztam, nagy valószínűséggel csak nekem voltak újak, ezért először az interneten próbáltam rábukkanni a megoldásra, ha nem jártam sikerrel akkor a csapattársaimtól kértem segítséget, ha pedig ők sem tudtak segíteni akkor az projekt vezetőnkhöz fordultam, aki amint tudott segített, de probléma nem maradt megoldatlanul!</a:t>
            </a:r>
          </a:p>
          <a:p>
            <a:endParaRPr lang="hu-HU" dirty="0" smtClean="0"/>
          </a:p>
          <a:p>
            <a:endParaRPr lang="hu-HU" dirty="0"/>
          </a:p>
        </p:txBody>
      </p:sp>
      <p:sp>
        <p:nvSpPr>
          <p:cNvPr id="4" name="Dia számának helye 3"/>
          <p:cNvSpPr>
            <a:spLocks noGrp="1"/>
          </p:cNvSpPr>
          <p:nvPr>
            <p:ph type="sldNum" sz="quarter" idx="10"/>
          </p:nvPr>
        </p:nvSpPr>
        <p:spPr/>
        <p:txBody>
          <a:bodyPr/>
          <a:lstStyle/>
          <a:p>
            <a:fld id="{50EAB2F4-CAA4-4BA1-AA2E-179AB5713217}" type="slidenum">
              <a:rPr lang="hu-HU" smtClean="0"/>
              <a:t>6</a:t>
            </a:fld>
            <a:endParaRPr lang="hu-HU"/>
          </a:p>
        </p:txBody>
      </p:sp>
    </p:spTree>
    <p:extLst>
      <p:ext uri="{BB962C8B-B14F-4D97-AF65-F5344CB8AC3E}">
        <p14:creationId xmlns:p14="http://schemas.microsoft.com/office/powerpoint/2010/main" val="554911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Zárógondolat.</a:t>
            </a:r>
            <a:endParaRPr lang="hu-HU" dirty="0"/>
          </a:p>
        </p:txBody>
      </p:sp>
      <p:sp>
        <p:nvSpPr>
          <p:cNvPr id="4" name="Dia számának helye 3"/>
          <p:cNvSpPr>
            <a:spLocks noGrp="1"/>
          </p:cNvSpPr>
          <p:nvPr>
            <p:ph type="sldNum" sz="quarter" idx="10"/>
          </p:nvPr>
        </p:nvSpPr>
        <p:spPr/>
        <p:txBody>
          <a:bodyPr/>
          <a:lstStyle/>
          <a:p>
            <a:fld id="{50EAB2F4-CAA4-4BA1-AA2E-179AB5713217}" type="slidenum">
              <a:rPr lang="hu-HU" smtClean="0"/>
              <a:t>7</a:t>
            </a:fld>
            <a:endParaRPr lang="hu-HU"/>
          </a:p>
        </p:txBody>
      </p:sp>
    </p:spTree>
    <p:extLst>
      <p:ext uri="{BB962C8B-B14F-4D97-AF65-F5344CB8AC3E}">
        <p14:creationId xmlns:p14="http://schemas.microsoft.com/office/powerpoint/2010/main" val="2878586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6000"/>
            </a:lvl1pPr>
          </a:lstStyle>
          <a:p>
            <a:r>
              <a:rPr lang="hu-HU" smtClean="0"/>
              <a:t>Mintacím szerkesztése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Alcím mintájának szerkesztése</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2016. 05. 24.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402442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2016. 05. 24.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2278669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2016. 05. 24.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23037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C6E8B002-83F0-41C5-A7B7-2819A96BD9B2}" type="datetimeFigureOut">
              <a:rPr lang="hu-HU" smtClean="0"/>
              <a:t>2016. 05. 24.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25826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hu-HU" smtClean="0"/>
              <a:t>Mintacím szerkesztése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C6E8B002-83F0-41C5-A7B7-2819A96BD9B2}" type="datetimeFigureOut">
              <a:rPr lang="hu-HU" smtClean="0"/>
              <a:t>2016. 05. 24.</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55328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C6E8B002-83F0-41C5-A7B7-2819A96BD9B2}" type="datetimeFigureOut">
              <a:rPr lang="hu-HU" smtClean="0"/>
              <a:t>2016. 05. 24.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415460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994172"/>
          </a:xfrm>
        </p:spPr>
        <p:txBody>
          <a:bodyPr/>
          <a:lstStyle/>
          <a:p>
            <a:r>
              <a:rPr lang="hu-HU" smtClean="0"/>
              <a:t>Mintacím szerkesztése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29842" y="1878806"/>
            <a:ext cx="3868340" cy="2763441"/>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29151" y="1878806"/>
            <a:ext cx="3887391" cy="2763441"/>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C6E8B002-83F0-41C5-A7B7-2819A96BD9B2}" type="datetimeFigureOut">
              <a:rPr lang="hu-HU" smtClean="0"/>
              <a:t>2016. 05. 24.</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35264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C6E8B002-83F0-41C5-A7B7-2819A96BD9B2}" type="datetimeFigureOut">
              <a:rPr lang="hu-HU" smtClean="0"/>
              <a:t>2016. 05. 24.</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75599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E8B002-83F0-41C5-A7B7-2819A96BD9B2}" type="datetimeFigureOut">
              <a:rPr lang="hu-HU" smtClean="0"/>
              <a:t>2016. 05. 24.</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63143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smtClean="0"/>
              <a:t>Mintacím szerkesztése</a:t>
            </a:r>
            <a:endParaRPr lang="en-US" dirty="0"/>
          </a:p>
        </p:txBody>
      </p:sp>
      <p:sp>
        <p:nvSpPr>
          <p:cNvPr id="3" name="Content Placeholder 2"/>
          <p:cNvSpPr>
            <a:spLocks noGrp="1"/>
          </p:cNvSpPr>
          <p:nvPr>
            <p:ph idx="1"/>
          </p:nvPr>
        </p:nvSpPr>
        <p:spPr>
          <a:xfrm>
            <a:off x="3887391" y="740570"/>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t>2016. 05. 24.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109882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C6E8B002-83F0-41C5-A7B7-2819A96BD9B2}" type="datetimeFigureOut">
              <a:rPr lang="hu-HU" smtClean="0"/>
              <a:t>2016. 05. 24.</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10B248C-AB05-41DF-8128-E0D4789A1AD3}" type="slidenum">
              <a:rPr lang="hu-HU" smtClean="0"/>
              <a:t>‹#›</a:t>
            </a:fld>
            <a:endParaRPr lang="hu-HU"/>
          </a:p>
        </p:txBody>
      </p:sp>
    </p:spTree>
    <p:extLst>
      <p:ext uri="{BB962C8B-B14F-4D97-AF65-F5344CB8AC3E}">
        <p14:creationId xmlns:p14="http://schemas.microsoft.com/office/powerpoint/2010/main" val="337352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6E8B002-83F0-41C5-A7B7-2819A96BD9B2}" type="datetimeFigureOut">
              <a:rPr lang="hu-HU" smtClean="0"/>
              <a:t>2016. 05. 24.</a:t>
            </a:fld>
            <a:endParaRPr lang="hu-HU"/>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10B248C-AB05-41DF-8128-E0D4789A1AD3}" type="slidenum">
              <a:rPr lang="hu-HU" smtClean="0"/>
              <a:t>‹#›</a:t>
            </a:fld>
            <a:endParaRPr lang="hu-HU"/>
          </a:p>
        </p:txBody>
      </p:sp>
    </p:spTree>
    <p:extLst>
      <p:ext uri="{BB962C8B-B14F-4D97-AF65-F5344CB8AC3E}">
        <p14:creationId xmlns:p14="http://schemas.microsoft.com/office/powerpoint/2010/main" val="3779397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mailto:szabolcs.kovacs94@gmail.com"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idx="1"/>
          </p:nvPr>
        </p:nvSpPr>
        <p:spPr>
          <a:xfrm rot="21115592">
            <a:off x="3352322" y="2092718"/>
            <a:ext cx="2847362" cy="1047518"/>
          </a:xfrm>
        </p:spPr>
        <p:txBody>
          <a:bodyPr>
            <a:noAutofit/>
          </a:bodyPr>
          <a:lstStyle/>
          <a:p>
            <a:pPr marL="0" indent="0" algn="ctr">
              <a:buNone/>
            </a:pPr>
            <a:r>
              <a:rPr lang="hu-HU" dirty="0" smtClean="0">
                <a:latin typeface="+mj-lt"/>
              </a:rPr>
              <a:t>A prezentáció</a:t>
            </a:r>
          </a:p>
          <a:p>
            <a:pPr marL="0" indent="0" algn="ctr">
              <a:buNone/>
            </a:pPr>
            <a:r>
              <a:rPr lang="hu-HU" dirty="0" smtClean="0">
                <a:latin typeface="+mj-lt"/>
              </a:rPr>
              <a:t>címe ide jön</a:t>
            </a:r>
            <a:endParaRPr lang="hu-HU" dirty="0">
              <a:latin typeface="+mj-lt"/>
            </a:endParaRPr>
          </a:p>
        </p:txBody>
      </p:sp>
    </p:spTree>
    <p:extLst>
      <p:ext uri="{BB962C8B-B14F-4D97-AF65-F5344CB8AC3E}">
        <p14:creationId xmlns:p14="http://schemas.microsoft.com/office/powerpoint/2010/main" val="3145726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title"/>
          </p:nvPr>
        </p:nvSpPr>
        <p:spPr>
          <a:xfrm>
            <a:off x="4214932" y="1428205"/>
            <a:ext cx="4005959" cy="680902"/>
          </a:xfrm>
        </p:spPr>
        <p:txBody>
          <a:bodyPr/>
          <a:lstStyle/>
          <a:p>
            <a:r>
              <a:rPr lang="hu-HU" dirty="0" smtClean="0"/>
              <a:t>Kovács Szabolcs Zoltán</a:t>
            </a:r>
            <a:endParaRPr lang="hu-HU" dirty="0"/>
          </a:p>
        </p:txBody>
      </p:sp>
      <p:pic>
        <p:nvPicPr>
          <p:cNvPr id="2" name="Tartalom helye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26131" y="1089025"/>
            <a:ext cx="2535588" cy="3654425"/>
          </a:xfrm>
        </p:spPr>
      </p:pic>
      <p:sp>
        <p:nvSpPr>
          <p:cNvPr id="6" name="Szöveg helye 5"/>
          <p:cNvSpPr>
            <a:spLocks noGrp="1"/>
          </p:cNvSpPr>
          <p:nvPr>
            <p:ph type="body" sz="half" idx="2"/>
          </p:nvPr>
        </p:nvSpPr>
        <p:spPr>
          <a:xfrm>
            <a:off x="4743322" y="2220280"/>
            <a:ext cx="2949178" cy="1391738"/>
          </a:xfrm>
        </p:spPr>
        <p:txBody>
          <a:bodyPr/>
          <a:lstStyle/>
          <a:p>
            <a:pPr algn="ctr">
              <a:lnSpc>
                <a:spcPct val="100000"/>
              </a:lnSpc>
            </a:pPr>
            <a:r>
              <a:rPr lang="hu-HU" dirty="0" smtClean="0"/>
              <a:t>Debreceni Egyetem</a:t>
            </a:r>
            <a:br>
              <a:rPr lang="hu-HU" dirty="0" smtClean="0"/>
            </a:br>
            <a:r>
              <a:rPr lang="hu-HU" dirty="0" smtClean="0"/>
              <a:t>Informatikai Kar</a:t>
            </a:r>
            <a:br>
              <a:rPr lang="hu-HU" dirty="0" smtClean="0"/>
            </a:br>
            <a:r>
              <a:rPr lang="hu-HU" dirty="0" smtClean="0"/>
              <a:t>Mérnök Informatikus</a:t>
            </a:r>
            <a:endParaRPr lang="hu-HU" dirty="0"/>
          </a:p>
        </p:txBody>
      </p:sp>
    </p:spTree>
    <p:extLst>
      <p:ext uri="{BB962C8B-B14F-4D97-AF65-F5344CB8AC3E}">
        <p14:creationId xmlns:p14="http://schemas.microsoft.com/office/powerpoint/2010/main" val="1271689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628650" y="1978751"/>
            <a:ext cx="7886700" cy="2594373"/>
          </a:xfrm>
        </p:spPr>
        <p:txBody>
          <a:bodyPr>
            <a:normAutofit/>
          </a:bodyPr>
          <a:lstStyle/>
          <a:p>
            <a:pPr marL="542925"/>
            <a:r>
              <a:rPr lang="hu-HU" dirty="0" smtClean="0"/>
              <a:t>Függőségek verziókezelése</a:t>
            </a:r>
            <a:endParaRPr lang="hu-HU" dirty="0"/>
          </a:p>
          <a:p>
            <a:pPr marL="542925"/>
            <a:r>
              <a:rPr lang="hu-HU" dirty="0"/>
              <a:t>Nyelvesítés</a:t>
            </a:r>
          </a:p>
          <a:p>
            <a:pPr marL="542925"/>
            <a:r>
              <a:rPr lang="hu-HU" dirty="0" smtClean="0"/>
              <a:t>Felhasználók kezelése</a:t>
            </a:r>
          </a:p>
          <a:p>
            <a:pPr marL="542925"/>
            <a:r>
              <a:rPr lang="hu-HU" dirty="0" smtClean="0"/>
              <a:t>Kódlefedettség javítása</a:t>
            </a:r>
            <a:endParaRPr lang="hu-HU" dirty="0"/>
          </a:p>
          <a:p>
            <a:pPr marL="542925"/>
            <a:endParaRPr lang="hu-HU" dirty="0" smtClean="0"/>
          </a:p>
        </p:txBody>
      </p:sp>
      <p:sp>
        <p:nvSpPr>
          <p:cNvPr id="4" name="Cím 4"/>
          <p:cNvSpPr>
            <a:spLocks noGrp="1"/>
          </p:cNvSpPr>
          <p:nvPr>
            <p:ph type="title"/>
          </p:nvPr>
        </p:nvSpPr>
        <p:spPr>
          <a:xfrm>
            <a:off x="628650" y="1092451"/>
            <a:ext cx="7886700" cy="901812"/>
          </a:xfrm>
        </p:spPr>
        <p:txBody>
          <a:bodyPr>
            <a:normAutofit/>
          </a:bodyPr>
          <a:lstStyle/>
          <a:p>
            <a:r>
              <a:rPr lang="hu-HU" dirty="0" smtClean="0"/>
              <a:t>Főbb feladataim:</a:t>
            </a:r>
            <a:endParaRPr lang="hu-HU" dirty="0"/>
          </a:p>
        </p:txBody>
      </p:sp>
    </p:spTree>
    <p:extLst>
      <p:ext uri="{BB962C8B-B14F-4D97-AF65-F5344CB8AC3E}">
        <p14:creationId xmlns:p14="http://schemas.microsoft.com/office/powerpoint/2010/main" val="815631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artalom helye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4517" y="952001"/>
            <a:ext cx="8772729" cy="3927587"/>
          </a:xfrm>
        </p:spPr>
      </p:pic>
    </p:spTree>
    <p:extLst>
      <p:ext uri="{BB962C8B-B14F-4D97-AF65-F5344CB8AC3E}">
        <p14:creationId xmlns:p14="http://schemas.microsoft.com/office/powerpoint/2010/main" val="2814479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ím 4"/>
          <p:cNvSpPr txBox="1">
            <a:spLocks/>
          </p:cNvSpPr>
          <p:nvPr/>
        </p:nvSpPr>
        <p:spPr>
          <a:xfrm>
            <a:off x="628650" y="1092451"/>
            <a:ext cx="7886700" cy="9018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hu-HU" dirty="0" smtClean="0"/>
              <a:t>Kódlefedettség javítása</a:t>
            </a:r>
            <a:endParaRPr lang="hu-HU" dirty="0"/>
          </a:p>
        </p:txBody>
      </p:sp>
      <p:sp>
        <p:nvSpPr>
          <p:cNvPr id="10" name="Tartalom helye 2"/>
          <p:cNvSpPr>
            <a:spLocks noGrp="1"/>
          </p:cNvSpPr>
          <p:nvPr>
            <p:ph idx="1"/>
          </p:nvPr>
        </p:nvSpPr>
        <p:spPr>
          <a:xfrm>
            <a:off x="628650" y="1997801"/>
            <a:ext cx="7886700" cy="2594373"/>
          </a:xfrm>
        </p:spPr>
        <p:txBody>
          <a:bodyPr>
            <a:normAutofit/>
          </a:bodyPr>
          <a:lstStyle/>
          <a:p>
            <a:pPr marL="542925"/>
            <a:r>
              <a:rPr lang="hu-HU" dirty="0" smtClean="0"/>
              <a:t>Hiányzó tesztek megírása</a:t>
            </a:r>
          </a:p>
          <a:p>
            <a:pPr marL="542925"/>
            <a:r>
              <a:rPr lang="hu-HU" dirty="0" smtClean="0"/>
              <a:t>Meglévő tesztek javítása</a:t>
            </a:r>
          </a:p>
          <a:p>
            <a:pPr marL="542925"/>
            <a:r>
              <a:rPr lang="hu-HU" dirty="0" smtClean="0"/>
              <a:t>Nem használt kódok eltávolítása</a:t>
            </a:r>
          </a:p>
          <a:p>
            <a:pPr marL="542925"/>
            <a:endParaRPr lang="hu-HU" dirty="0" smtClean="0"/>
          </a:p>
        </p:txBody>
      </p:sp>
      <p:pic>
        <p:nvPicPr>
          <p:cNvPr id="11" name="Kép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88733"/>
            <a:ext cx="9144000" cy="452133"/>
          </a:xfrm>
          <a:prstGeom prst="rect">
            <a:avLst/>
          </a:prstGeom>
        </p:spPr>
      </p:pic>
    </p:spTree>
    <p:extLst>
      <p:ext uri="{BB962C8B-B14F-4D97-AF65-F5344CB8AC3E}">
        <p14:creationId xmlns:p14="http://schemas.microsoft.com/office/powerpoint/2010/main" val="784567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p:cNvSpPr>
            <a:spLocks noGrp="1"/>
          </p:cNvSpPr>
          <p:nvPr>
            <p:ph type="title"/>
          </p:nvPr>
        </p:nvSpPr>
        <p:spPr>
          <a:xfrm>
            <a:off x="628650" y="1092451"/>
            <a:ext cx="7886700" cy="901812"/>
          </a:xfrm>
        </p:spPr>
        <p:txBody>
          <a:bodyPr>
            <a:normAutofit/>
          </a:bodyPr>
          <a:lstStyle/>
          <a:p>
            <a:r>
              <a:rPr lang="hu-HU" dirty="0" smtClean="0"/>
              <a:t>Fejlődésem a projekt során</a:t>
            </a:r>
            <a:endParaRPr lang="hu-HU" dirty="0"/>
          </a:p>
        </p:txBody>
      </p:sp>
      <p:sp>
        <p:nvSpPr>
          <p:cNvPr id="6" name="Tartalom helye 5"/>
          <p:cNvSpPr>
            <a:spLocks noGrp="1"/>
          </p:cNvSpPr>
          <p:nvPr>
            <p:ph idx="1"/>
          </p:nvPr>
        </p:nvSpPr>
        <p:spPr>
          <a:xfrm>
            <a:off x="628650" y="1988276"/>
            <a:ext cx="7886700" cy="2394620"/>
          </a:xfrm>
        </p:spPr>
        <p:txBody>
          <a:bodyPr/>
          <a:lstStyle/>
          <a:p>
            <a:pPr marL="542925"/>
            <a:r>
              <a:rPr lang="hu-HU" dirty="0" smtClean="0"/>
              <a:t>Csapatmunka és feladatmegosztás</a:t>
            </a:r>
          </a:p>
          <a:p>
            <a:pPr marL="1000125" lvl="2"/>
            <a:r>
              <a:rPr lang="hu-HU" dirty="0"/>
              <a:t>Kód </a:t>
            </a:r>
            <a:r>
              <a:rPr lang="hu-HU" dirty="0" smtClean="0"/>
              <a:t>értelmezés</a:t>
            </a:r>
          </a:p>
          <a:p>
            <a:pPr marL="542925"/>
            <a:r>
              <a:rPr lang="hu-HU" dirty="0" smtClean="0"/>
              <a:t>Kihívások</a:t>
            </a:r>
          </a:p>
          <a:p>
            <a:pPr marL="542925"/>
            <a:r>
              <a:rPr lang="hu-HU" dirty="0" smtClean="0"/>
              <a:t>Problémamegoldás</a:t>
            </a:r>
            <a:endParaRPr lang="hu-HU" dirty="0"/>
          </a:p>
        </p:txBody>
      </p:sp>
    </p:spTree>
    <p:extLst>
      <p:ext uri="{BB962C8B-B14F-4D97-AF65-F5344CB8AC3E}">
        <p14:creationId xmlns:p14="http://schemas.microsoft.com/office/powerpoint/2010/main" val="3368750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p:cNvSpPr>
            <a:spLocks noGrp="1"/>
          </p:cNvSpPr>
          <p:nvPr>
            <p:ph type="ctrTitle"/>
          </p:nvPr>
        </p:nvSpPr>
        <p:spPr>
          <a:xfrm>
            <a:off x="685800" y="2088952"/>
            <a:ext cx="7772400" cy="965597"/>
          </a:xfrm>
        </p:spPr>
        <p:txBody>
          <a:bodyPr/>
          <a:lstStyle/>
          <a:p>
            <a:r>
              <a:rPr lang="hu-HU" dirty="0" smtClean="0"/>
              <a:t>Köszönöm a figyelmet</a:t>
            </a:r>
            <a:endParaRPr lang="hu-HU" dirty="0"/>
          </a:p>
        </p:txBody>
      </p:sp>
    </p:spTree>
    <p:extLst>
      <p:ext uri="{BB962C8B-B14F-4D97-AF65-F5344CB8AC3E}">
        <p14:creationId xmlns:p14="http://schemas.microsoft.com/office/powerpoint/2010/main" val="1205420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Alcím 2"/>
          <p:cNvSpPr txBox="1">
            <a:spLocks/>
          </p:cNvSpPr>
          <p:nvPr/>
        </p:nvSpPr>
        <p:spPr>
          <a:xfrm>
            <a:off x="698945" y="3547431"/>
            <a:ext cx="3068823" cy="12506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hu-HU" sz="1500" dirty="0" smtClean="0">
                <a:solidFill>
                  <a:schemeClr val="bg1"/>
                </a:solidFill>
                <a:latin typeface="+mj-lt"/>
              </a:rPr>
              <a:t>KÖSZÖNÖM A FIGYELMET!</a:t>
            </a:r>
          </a:p>
          <a:p>
            <a:pPr marL="0" indent="0">
              <a:buNone/>
            </a:pPr>
            <a:r>
              <a:rPr lang="hu-HU" sz="1500" i="1" dirty="0" smtClean="0">
                <a:solidFill>
                  <a:schemeClr val="bg1"/>
                </a:solidFill>
                <a:latin typeface="+mj-lt"/>
              </a:rPr>
              <a:t>Kovács Szabolcs Zoltán</a:t>
            </a:r>
          </a:p>
          <a:p>
            <a:pPr marL="0" indent="0">
              <a:buNone/>
            </a:pPr>
            <a:r>
              <a:rPr lang="hu-HU" sz="1500" i="1" dirty="0" smtClean="0">
                <a:solidFill>
                  <a:schemeClr val="bg1"/>
                </a:solidFill>
                <a:latin typeface="+mj-lt"/>
              </a:rPr>
              <a:t>Email: </a:t>
            </a:r>
            <a:r>
              <a:rPr lang="hu-HU" sz="1500" i="1" dirty="0" smtClean="0">
                <a:solidFill>
                  <a:schemeClr val="bg1"/>
                </a:solidFill>
                <a:latin typeface="+mj-lt"/>
                <a:hlinkClick r:id="rId3"/>
              </a:rPr>
              <a:t>szabolcs.kovacs94@</a:t>
            </a:r>
            <a:r>
              <a:rPr lang="hu-HU" sz="1500" i="1" dirty="0" err="1" smtClean="0">
                <a:solidFill>
                  <a:schemeClr val="bg1"/>
                </a:solidFill>
                <a:latin typeface="+mj-lt"/>
                <a:hlinkClick r:id="rId3"/>
              </a:rPr>
              <a:t>gmail.com</a:t>
            </a:r>
            <a:endParaRPr lang="hu-HU" sz="1500" i="1" dirty="0" smtClean="0">
              <a:solidFill>
                <a:schemeClr val="bg1"/>
              </a:solidFill>
              <a:latin typeface="+mj-lt"/>
            </a:endParaRPr>
          </a:p>
          <a:p>
            <a:pPr marL="0" indent="0">
              <a:buNone/>
            </a:pPr>
            <a:r>
              <a:rPr lang="hu-HU" sz="1500" i="1" smtClean="0">
                <a:solidFill>
                  <a:schemeClr val="bg1"/>
                </a:solidFill>
                <a:latin typeface="+mj-lt"/>
              </a:rPr>
              <a:t>Tel.:+36308976274</a:t>
            </a:r>
            <a:endParaRPr lang="hu-HU" sz="1500" i="1" dirty="0">
              <a:solidFill>
                <a:schemeClr val="bg1"/>
              </a:solidFill>
              <a:latin typeface="+mj-lt"/>
            </a:endParaRPr>
          </a:p>
        </p:txBody>
      </p:sp>
    </p:spTree>
    <p:extLst>
      <p:ext uri="{BB962C8B-B14F-4D97-AF65-F5344CB8AC3E}">
        <p14:creationId xmlns:p14="http://schemas.microsoft.com/office/powerpoint/2010/main" val="35413232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556</TotalTime>
  <Words>866</Words>
  <Application>Microsoft Office PowerPoint</Application>
  <PresentationFormat>Diavetítés a képernyőre (16:9 oldalarány)</PresentationFormat>
  <Paragraphs>72</Paragraphs>
  <Slides>8</Slides>
  <Notes>6</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8</vt:i4>
      </vt:variant>
    </vt:vector>
  </HeadingPairs>
  <TitlesOfParts>
    <vt:vector size="12" baseType="lpstr">
      <vt:lpstr>Arial</vt:lpstr>
      <vt:lpstr>Calibri</vt:lpstr>
      <vt:lpstr>Calibri Light</vt:lpstr>
      <vt:lpstr>Office-téma</vt:lpstr>
      <vt:lpstr>PowerPoint bemutató</vt:lpstr>
      <vt:lpstr>Kovács Szabolcs Zoltán</vt:lpstr>
      <vt:lpstr>Főbb feladataim:</vt:lpstr>
      <vt:lpstr>PowerPoint bemutató</vt:lpstr>
      <vt:lpstr>PowerPoint bemutató</vt:lpstr>
      <vt:lpstr>Fejlődésem a projekt során</vt:lpstr>
      <vt:lpstr>Köszönöm a figyelmet</vt:lpstr>
      <vt:lpstr>PowerPoint bemutató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Bende Imre</dc:creator>
  <cp:lastModifiedBy>Kovács Szabolcs</cp:lastModifiedBy>
  <cp:revision>67</cp:revision>
  <dcterms:created xsi:type="dcterms:W3CDTF">2015-01-25T18:30:45Z</dcterms:created>
  <dcterms:modified xsi:type="dcterms:W3CDTF">2016-05-24T11:04:33Z</dcterms:modified>
</cp:coreProperties>
</file>