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6" r:id="rId3"/>
    <p:sldId id="259" r:id="rId4"/>
    <p:sldId id="260" r:id="rId5"/>
    <p:sldId id="261" r:id="rId6"/>
    <p:sldId id="262" r:id="rId7"/>
    <p:sldId id="258" r:id="rId8"/>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977" autoAdjust="0"/>
  </p:normalViewPr>
  <p:slideViewPr>
    <p:cSldViewPr snapToGrid="0">
      <p:cViewPr varScale="1">
        <p:scale>
          <a:sx n="121" d="100"/>
          <a:sy n="121" d="100"/>
        </p:scale>
        <p:origin x="1296" y="90"/>
      </p:cViewPr>
      <p:guideLst>
        <p:guide orient="horz" pos="1620"/>
        <p:guide pos="2880"/>
      </p:guideLst>
    </p:cSldViewPr>
  </p:slideViewPr>
  <p:notesTextViewPr>
    <p:cViewPr>
      <p:scale>
        <a:sx n="1" d="1"/>
        <a:sy n="1" d="1"/>
      </p:scale>
      <p:origin x="0" y="-1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AC537-1148-4D9D-B1D4-4876C6D7A9B8}" type="datetimeFigureOut">
              <a:rPr lang="hu-HU" smtClean="0"/>
              <a:t>2016.05.20.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6D716-6E4E-4415-B8E8-84E3B0BE403E}" type="slidenum">
              <a:rPr lang="hu-HU" smtClean="0"/>
              <a:t>‹#›</a:t>
            </a:fld>
            <a:endParaRPr lang="hu-HU"/>
          </a:p>
        </p:txBody>
      </p:sp>
    </p:spTree>
    <p:extLst>
      <p:ext uri="{BB962C8B-B14F-4D97-AF65-F5344CB8AC3E}">
        <p14:creationId xmlns:p14="http://schemas.microsoft.com/office/powerpoint/2010/main" val="288143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Üdvözlök mindenkit</a:t>
            </a:r>
            <a:r>
              <a:rPr lang="hu-HU" baseline="0" dirty="0"/>
              <a:t> ezen a bemutatón, Fekete Attila vagyok, a Debreceni Egyetem harmadéves Programtervező Informatikus hallgatója, valamint a Teszt-modul egyik fejlesztője.</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2</a:t>
            </a:fld>
            <a:endParaRPr lang="hu-HU"/>
          </a:p>
        </p:txBody>
      </p:sp>
    </p:spTree>
    <p:extLst>
      <p:ext uri="{BB962C8B-B14F-4D97-AF65-F5344CB8AC3E}">
        <p14:creationId xmlns:p14="http://schemas.microsoft.com/office/powerpoint/2010/main" val="17207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csapat három tagból,</a:t>
            </a:r>
            <a:r>
              <a:rPr lang="hu-HU" baseline="0" dirty="0"/>
              <a:t> plusz a csapatvezetőnkből áll. A tagok: Erdei Krisztián, Iványi-Nagy Gábor, és jómagam, a csapatvezetőnk pedig Farkas László.</a:t>
            </a:r>
          </a:p>
          <a:p>
            <a:endParaRPr lang="hu-HU" baseline="0" dirty="0"/>
          </a:p>
          <a:p>
            <a:r>
              <a:rPr lang="hu-HU" baseline="0" dirty="0"/>
              <a:t>Én személy szerint úgy érzem, hogy a lehető legjobb csapatba kerültem, hiszem két csapattársamat az egyetemi pályafutásom során már sikerült jól megismernem, így a csapat tulajdonképpen egy baráti kört foglalt magába. A csapatvezetőnkről is csak pozitívan tudok vélekedni, hiszen az egész projekt alatt segítőkezet nyújtott nekünk a nagyobb kérdések megválaszolásában, kihívások leküzdésében.</a:t>
            </a:r>
          </a:p>
          <a:p>
            <a:endParaRPr lang="hu-HU" baseline="0" dirty="0"/>
          </a:p>
          <a:p>
            <a:r>
              <a:rPr lang="hu-HU" baseline="0" dirty="0"/>
              <a:t>A kommunikáció szinte minden napos volt, több órás </a:t>
            </a:r>
            <a:r>
              <a:rPr lang="hu-HU" baseline="0" dirty="0" err="1"/>
              <a:t>skype</a:t>
            </a:r>
            <a:r>
              <a:rPr lang="hu-HU" baseline="0" dirty="0"/>
              <a:t>-session-</a:t>
            </a:r>
            <a:r>
              <a:rPr lang="hu-HU" baseline="0" dirty="0" err="1"/>
              <a:t>ök</a:t>
            </a:r>
            <a:r>
              <a:rPr lang="hu-HU" baseline="0" dirty="0"/>
              <a:t> formájában. Szinte mindenen hamar meg tudtunk egyezni, konfliktus egyszer se alakult ki, arra ugye ott volt a GIT. Mindenki rendesen kivette a részét a munkából, és a rá bízott feladatot igyekezett a legjobb tudása szerint megoldani.</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3</a:t>
            </a:fld>
            <a:endParaRPr lang="hu-HU"/>
          </a:p>
        </p:txBody>
      </p:sp>
    </p:spTree>
    <p:extLst>
      <p:ext uri="{BB962C8B-B14F-4D97-AF65-F5344CB8AC3E}">
        <p14:creationId xmlns:p14="http://schemas.microsoft.com/office/powerpoint/2010/main" val="167653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Itt meg is említenék</a:t>
            </a:r>
            <a:r>
              <a:rPr lang="hu-HU" baseline="0" dirty="0"/>
              <a:t> pár általam megoldott, nagyobb kaliberű feladatod:</a:t>
            </a:r>
          </a:p>
          <a:p>
            <a:endParaRPr lang="hu-HU" baseline="0" dirty="0"/>
          </a:p>
          <a:p>
            <a:r>
              <a:rPr lang="hu-HU" baseline="0" dirty="0"/>
              <a:t>Időm egy elég nagy részét a Többválaszos kérdések létrehozása, módosítása okozta. Három kérdéstípusunk van: Amire csak egy jó válasz van, amire több jó válasz is lehet, és amire a diáknak szövegesen kell válaszolni.</a:t>
            </a:r>
          </a:p>
          <a:p>
            <a:r>
              <a:rPr lang="hu-HU" baseline="0" dirty="0"/>
              <a:t>Nem is a feladat nehézsége okozott kihívást, hanem a rengeteg megoldáslehetőség miatt. Ki kellett találnunk egy olyan megoldást, ami az összes többi kérdéstípusnál is alkalmazható, apró módosításokkal. Ezt a megoldást viszonylag hamar sikerült is megtalálnom, és ezen az úton el is tudtunk indulni.</a:t>
            </a:r>
          </a:p>
          <a:p>
            <a:endParaRPr lang="hu-HU" baseline="0" dirty="0"/>
          </a:p>
          <a:p>
            <a:r>
              <a:rPr lang="hu-HU" baseline="0" dirty="0"/>
              <a:t>Egy másik feladatom a Teszt javítása. Teszt javítására csak az olyan tesztek esetén van szükség, amelyek tartalmaznak szöveges választ igénylő kérdéseket, ugyanis a többi kérdést a rendszer a teszt benyújtása után automatikusan kiértékeli, ám a szöveges válaszoknál tanár általi elfogadásra van szükség. A feladat nem okozott túl nagy fejfájást, de úgy érzem itt említést érdemel.</a:t>
            </a:r>
          </a:p>
          <a:p>
            <a:endParaRPr lang="hu-HU" baseline="0" dirty="0"/>
          </a:p>
          <a:p>
            <a:r>
              <a:rPr lang="hu-HU" baseline="0" dirty="0"/>
              <a:t>Végül meg szeretném említeni a Képfeltöltést, ami szintén a megoldási lehetőségek miatt volt érdekes megoldani. Erről a kihívásról… [DIÁT VÁLT]</a:t>
            </a:r>
          </a:p>
        </p:txBody>
      </p:sp>
      <p:sp>
        <p:nvSpPr>
          <p:cNvPr id="4" name="Dia számának helye 3"/>
          <p:cNvSpPr>
            <a:spLocks noGrp="1"/>
          </p:cNvSpPr>
          <p:nvPr>
            <p:ph type="sldNum" sz="quarter" idx="10"/>
          </p:nvPr>
        </p:nvSpPr>
        <p:spPr/>
        <p:txBody>
          <a:bodyPr/>
          <a:lstStyle/>
          <a:p>
            <a:fld id="{3A76D716-6E4E-4415-B8E8-84E3B0BE403E}" type="slidenum">
              <a:rPr lang="hu-HU" smtClean="0"/>
              <a:t>4</a:t>
            </a:fld>
            <a:endParaRPr lang="hu-HU"/>
          </a:p>
        </p:txBody>
      </p:sp>
    </p:spTree>
    <p:extLst>
      <p:ext uri="{BB962C8B-B14F-4D97-AF65-F5344CB8AC3E}">
        <p14:creationId xmlns:p14="http://schemas.microsoft.com/office/powerpoint/2010/main" val="390130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legnagyobb</a:t>
            </a:r>
            <a:r>
              <a:rPr lang="hu-HU" baseline="0" dirty="0"/>
              <a:t> nehézségeimnél szeretnék inkább beszélni. Ehhez a feladathoz szorosan kapcsolódik egy másik probléma, a Rich-text kérdésszöveg. </a:t>
            </a:r>
          </a:p>
          <a:p>
            <a:endParaRPr lang="hu-HU" baseline="0" dirty="0"/>
          </a:p>
          <a:p>
            <a:r>
              <a:rPr lang="hu-HU" baseline="0" dirty="0"/>
              <a:t>Enyhe fejfájást okozott, hogy rájöjjek, hogy oldjam meg, hogy egy képet ne adatbázisban tároljunk, de mégis a szerveren legyen, valamint a Rich-text szövegszerkesztőbe tudjak rá hivatkozni. Ezeket az apróbb nehézségeket végül Farkas László segítségével hamar megoldottuk, a fájlok a szerveren találhatóak, és egy linkkel el is érhetőek feltöltés után, amit az oldal meg is oszt velünk. Ezek a linkek immár szabadon használhatóak a kérdés szövegének módosításakor.</a:t>
            </a:r>
            <a:endParaRPr lang="hu-HU" dirty="0"/>
          </a:p>
        </p:txBody>
      </p:sp>
      <p:sp>
        <p:nvSpPr>
          <p:cNvPr id="4" name="Dia számának helye 3"/>
          <p:cNvSpPr>
            <a:spLocks noGrp="1"/>
          </p:cNvSpPr>
          <p:nvPr>
            <p:ph type="sldNum" sz="quarter" idx="10"/>
          </p:nvPr>
        </p:nvSpPr>
        <p:spPr/>
        <p:txBody>
          <a:bodyPr/>
          <a:lstStyle/>
          <a:p>
            <a:fld id="{3A76D716-6E4E-4415-B8E8-84E3B0BE403E}" type="slidenum">
              <a:rPr lang="hu-HU" smtClean="0"/>
              <a:t>5</a:t>
            </a:fld>
            <a:endParaRPr lang="hu-HU"/>
          </a:p>
        </p:txBody>
      </p:sp>
    </p:spTree>
    <p:extLst>
      <p:ext uri="{BB962C8B-B14F-4D97-AF65-F5344CB8AC3E}">
        <p14:creationId xmlns:p14="http://schemas.microsoft.com/office/powerpoint/2010/main" val="386588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Személyes tapasztalataim a képzéssel kapcsolatban...</a:t>
            </a:r>
            <a:endParaRPr lang="hu-HU" baseline="0" dirty="0"/>
          </a:p>
          <a:p>
            <a:r>
              <a:rPr lang="hu-HU" baseline="0" dirty="0"/>
              <a:t>Másodévesként jelentkezve, a képzés elején szerencsére nem voltak nehézségeim, mivel a Java alapokkal tisztában voltam, valamint egyetemi pályafutásom során sokszor találkoztam a GIT-tel és </a:t>
            </a:r>
            <a:r>
              <a:rPr lang="hu-HU" baseline="0" dirty="0" err="1"/>
              <a:t>Maven-nel</a:t>
            </a:r>
            <a:r>
              <a:rPr lang="hu-HU" baseline="0" dirty="0"/>
              <a:t>, ami rendkívül megkönnyítette a korábbi elméleti órákat, valamint a kiadott feladatok megoldását. Később az új technológiák megismerése már kisebb fejfájást okozott, de a projekt során való folyamatos alkalmazásuk után már tisztábban látom a dolgokat. Úgy érzem, rengeteget bővült a tudásom ezen új technológiák megismerésével, és bátrabban merném őket alkalmazni a továbbiakban.</a:t>
            </a:r>
          </a:p>
          <a:p>
            <a:endParaRPr lang="hu-HU" baseline="0" dirty="0"/>
          </a:p>
          <a:p>
            <a:r>
              <a:rPr lang="hu-HU" baseline="0" dirty="0"/>
              <a:t>A képzés még megajándékozott az első komolyabb csapatmunkámmal, ami igazi kihívások elé tudott állítani. Pár feladatnak sikerült fejfájást okoznia, de nem volt olyan probléma, amit egyedül, vagy netán segítséggel ne tudtam volna leküzdeni.</a:t>
            </a:r>
          </a:p>
          <a:p>
            <a:endParaRPr lang="hu-HU" baseline="0" dirty="0"/>
          </a:p>
          <a:p>
            <a:r>
              <a:rPr lang="hu-HU" baseline="0" dirty="0"/>
              <a:t>Már most úgy érzem, hogy sikerül kamatoztatni a megszerzett tudásom, hisz a félév végére több beadandó programot is kell írnom, és az itt megszerzett tudás hatalmas mankó a beadandóm jól-szervezettségében és kódminőségében.</a:t>
            </a:r>
          </a:p>
          <a:p>
            <a:endParaRPr lang="hu-HU" baseline="0" dirty="0"/>
          </a:p>
          <a:p>
            <a:r>
              <a:rPr lang="hu-HU" baseline="0" dirty="0"/>
              <a:t>Ezzel zárnám is a beszédemet, köszönöm </a:t>
            </a:r>
            <a:r>
              <a:rPr lang="hu-HU" baseline="0"/>
              <a:t>a figyelmet!</a:t>
            </a:r>
            <a:endParaRPr lang="hu-HU" baseline="0" dirty="0"/>
          </a:p>
        </p:txBody>
      </p:sp>
      <p:sp>
        <p:nvSpPr>
          <p:cNvPr id="4" name="Dia számának helye 3"/>
          <p:cNvSpPr>
            <a:spLocks noGrp="1"/>
          </p:cNvSpPr>
          <p:nvPr>
            <p:ph type="sldNum" sz="quarter" idx="10"/>
          </p:nvPr>
        </p:nvSpPr>
        <p:spPr/>
        <p:txBody>
          <a:bodyPr/>
          <a:lstStyle/>
          <a:p>
            <a:fld id="{3A76D716-6E4E-4415-B8E8-84E3B0BE403E}" type="slidenum">
              <a:rPr lang="hu-HU" smtClean="0"/>
              <a:t>6</a:t>
            </a:fld>
            <a:endParaRPr lang="hu-HU"/>
          </a:p>
        </p:txBody>
      </p:sp>
    </p:spTree>
    <p:extLst>
      <p:ext uri="{BB962C8B-B14F-4D97-AF65-F5344CB8AC3E}">
        <p14:creationId xmlns:p14="http://schemas.microsoft.com/office/powerpoint/2010/main" val="3708166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2016.05.20.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2016.05.20.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2016.05.20.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2016.05.20.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2016.05.20.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2016.05.20.</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a:latin typeface="+mj-lt"/>
              </a:rPr>
              <a:t>Teszt modul</a:t>
            </a:r>
          </a:p>
          <a:p>
            <a:pPr marL="0" indent="0" algn="ctr">
              <a:buNone/>
            </a:pPr>
            <a:r>
              <a:rPr lang="hu-HU" dirty="0">
                <a:latin typeface="+mj-lt"/>
              </a:rPr>
              <a:t>Fekete Attila</a:t>
            </a:r>
          </a:p>
        </p:txBody>
      </p:sp>
    </p:spTree>
    <p:extLst>
      <p:ext uri="{BB962C8B-B14F-4D97-AF65-F5344CB8AC3E}">
        <p14:creationId xmlns:p14="http://schemas.microsoft.com/office/powerpoint/2010/main" val="31457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814688" cy="434696"/>
          </a:xfrm>
        </p:spPr>
        <p:txBody>
          <a:bodyPr>
            <a:noAutofit/>
          </a:bodyPr>
          <a:lstStyle/>
          <a:p>
            <a:r>
              <a:rPr lang="hu-HU" sz="3200" b="1" dirty="0">
                <a:latin typeface="+mj-lt"/>
              </a:rPr>
              <a:t>Magamról</a:t>
            </a:r>
          </a:p>
        </p:txBody>
      </p:sp>
      <p:sp>
        <p:nvSpPr>
          <p:cNvPr id="4" name="Mosolygó arc 3"/>
          <p:cNvSpPr/>
          <p:nvPr/>
        </p:nvSpPr>
        <p:spPr>
          <a:xfrm>
            <a:off x="6654128" y="1762812"/>
            <a:ext cx="1734532" cy="230014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Szövegdoboz 5"/>
          <p:cNvSpPr txBox="1"/>
          <p:nvPr/>
        </p:nvSpPr>
        <p:spPr>
          <a:xfrm>
            <a:off x="754144" y="1593130"/>
            <a:ext cx="4186980" cy="1200329"/>
          </a:xfrm>
          <a:prstGeom prst="rect">
            <a:avLst/>
          </a:prstGeom>
          <a:noFill/>
        </p:spPr>
        <p:txBody>
          <a:bodyPr wrap="none" rtlCol="0">
            <a:spAutoFit/>
          </a:bodyPr>
          <a:lstStyle/>
          <a:p>
            <a:pPr marL="285750" indent="-285750">
              <a:buFont typeface="Arial" panose="020B0604020202020204" pitchFamily="34" charset="0"/>
              <a:buChar char="•"/>
            </a:pPr>
            <a:r>
              <a:rPr lang="hu-HU" sz="2400" dirty="0"/>
              <a:t>Debreceni Egyetem hallgatója</a:t>
            </a:r>
          </a:p>
          <a:p>
            <a:pPr marL="285750" indent="-285750">
              <a:buFont typeface="Arial" panose="020B0604020202020204" pitchFamily="34" charset="0"/>
              <a:buChar char="•"/>
            </a:pPr>
            <a:r>
              <a:rPr lang="hu-HU" sz="2400" dirty="0"/>
              <a:t>Programtervező Informatikus</a:t>
            </a:r>
          </a:p>
          <a:p>
            <a:pPr marL="285750" indent="-285750">
              <a:buFont typeface="Arial" panose="020B0604020202020204" pitchFamily="34" charset="0"/>
              <a:buChar char="•"/>
            </a:pPr>
            <a:r>
              <a:rPr lang="hu-HU" sz="2400" dirty="0"/>
              <a:t>Harmadéves</a:t>
            </a:r>
          </a:p>
        </p:txBody>
      </p:sp>
    </p:spTree>
    <p:extLst>
      <p:ext uri="{BB962C8B-B14F-4D97-AF65-F5344CB8AC3E}">
        <p14:creationId xmlns:p14="http://schemas.microsoft.com/office/powerpoint/2010/main" val="18696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814688" cy="434696"/>
          </a:xfrm>
        </p:spPr>
        <p:txBody>
          <a:bodyPr>
            <a:noAutofit/>
          </a:bodyPr>
          <a:lstStyle/>
          <a:p>
            <a:r>
              <a:rPr lang="hu-HU" sz="3200" b="1" dirty="0">
                <a:latin typeface="+mj-lt"/>
              </a:rPr>
              <a:t>A csapat</a:t>
            </a:r>
          </a:p>
        </p:txBody>
      </p:sp>
      <p:sp>
        <p:nvSpPr>
          <p:cNvPr id="5" name="Szövegdoboz 4"/>
          <p:cNvSpPr txBox="1"/>
          <p:nvPr/>
        </p:nvSpPr>
        <p:spPr>
          <a:xfrm>
            <a:off x="659876" y="1649691"/>
            <a:ext cx="2239524" cy="2031325"/>
          </a:xfrm>
          <a:prstGeom prst="rect">
            <a:avLst/>
          </a:prstGeom>
          <a:noFill/>
        </p:spPr>
        <p:txBody>
          <a:bodyPr wrap="none" rtlCol="0">
            <a:spAutoFit/>
          </a:bodyPr>
          <a:lstStyle/>
          <a:p>
            <a:r>
              <a:rPr lang="hu-HU" dirty="0"/>
              <a:t>Tagok:</a:t>
            </a:r>
          </a:p>
          <a:p>
            <a:pPr marL="285750" indent="-285750">
              <a:buFont typeface="Arial" panose="020B0604020202020204" pitchFamily="34" charset="0"/>
              <a:buChar char="•"/>
            </a:pPr>
            <a:r>
              <a:rPr lang="hu-HU" dirty="0"/>
              <a:t>Erdei Krisztián</a:t>
            </a:r>
          </a:p>
          <a:p>
            <a:pPr marL="285750" indent="-285750">
              <a:buFont typeface="Arial" panose="020B0604020202020204" pitchFamily="34" charset="0"/>
              <a:buChar char="•"/>
            </a:pPr>
            <a:r>
              <a:rPr lang="hu-HU" dirty="0"/>
              <a:t>Iványi-Nagy Gábor</a:t>
            </a:r>
          </a:p>
          <a:p>
            <a:pPr marL="285750" indent="-285750">
              <a:buFont typeface="Arial" panose="020B0604020202020204" pitchFamily="34" charset="0"/>
              <a:buChar char="•"/>
            </a:pPr>
            <a:r>
              <a:rPr lang="hu-HU" dirty="0"/>
              <a:t>Fekete Attila</a:t>
            </a:r>
          </a:p>
          <a:p>
            <a:pPr marL="285750" indent="-285750">
              <a:buFont typeface="Arial" panose="020B0604020202020204" pitchFamily="34" charset="0"/>
              <a:buChar char="•"/>
            </a:pPr>
            <a:endParaRPr lang="hu-HU" dirty="0"/>
          </a:p>
          <a:p>
            <a:r>
              <a:rPr lang="hu-HU" dirty="0"/>
              <a:t>Csapatvezető:</a:t>
            </a:r>
          </a:p>
          <a:p>
            <a:pPr marL="285750" indent="-285750">
              <a:buFont typeface="Arial" panose="020B0604020202020204" pitchFamily="34" charset="0"/>
              <a:buChar char="•"/>
            </a:pPr>
            <a:r>
              <a:rPr lang="hu-HU" dirty="0"/>
              <a:t>Farkas László</a:t>
            </a:r>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5626" y="1496952"/>
            <a:ext cx="3691320" cy="2770248"/>
          </a:xfrm>
          <a:prstGeom prst="rect">
            <a:avLst/>
          </a:prstGeom>
        </p:spPr>
      </p:pic>
    </p:spTree>
    <p:extLst>
      <p:ext uri="{BB962C8B-B14F-4D97-AF65-F5344CB8AC3E}">
        <p14:creationId xmlns:p14="http://schemas.microsoft.com/office/powerpoint/2010/main" val="46996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3526652" cy="434696"/>
          </a:xfrm>
        </p:spPr>
        <p:txBody>
          <a:bodyPr>
            <a:noAutofit/>
          </a:bodyPr>
          <a:lstStyle/>
          <a:p>
            <a:r>
              <a:rPr lang="hu-HU" sz="3200" b="1" dirty="0">
                <a:latin typeface="+mj-lt"/>
              </a:rPr>
              <a:t>Főbb feladataim</a:t>
            </a:r>
          </a:p>
        </p:txBody>
      </p:sp>
      <p:sp>
        <p:nvSpPr>
          <p:cNvPr id="5" name="Szövegdoboz 4"/>
          <p:cNvSpPr txBox="1"/>
          <p:nvPr/>
        </p:nvSpPr>
        <p:spPr>
          <a:xfrm>
            <a:off x="754144" y="2083324"/>
            <a:ext cx="4784002" cy="1200329"/>
          </a:xfrm>
          <a:prstGeom prst="rect">
            <a:avLst/>
          </a:prstGeom>
          <a:noFill/>
        </p:spPr>
        <p:txBody>
          <a:bodyPr wrap="none" rtlCol="0">
            <a:spAutoFit/>
          </a:bodyPr>
          <a:lstStyle/>
          <a:p>
            <a:pPr marL="285750" indent="-285750">
              <a:buFont typeface="Arial" panose="020B0604020202020204" pitchFamily="34" charset="0"/>
              <a:buChar char="•"/>
            </a:pPr>
            <a:r>
              <a:rPr lang="hu-HU" sz="2400" dirty="0"/>
              <a:t>Többválaszos kérdések létrehozása</a:t>
            </a:r>
          </a:p>
          <a:p>
            <a:pPr marL="285750" indent="-285750">
              <a:buFont typeface="Arial" panose="020B0604020202020204" pitchFamily="34" charset="0"/>
              <a:buChar char="•"/>
            </a:pPr>
            <a:r>
              <a:rPr lang="hu-HU" sz="2400" dirty="0"/>
              <a:t>Teszt javítása</a:t>
            </a:r>
          </a:p>
          <a:p>
            <a:pPr marL="285750" indent="-285750">
              <a:buFont typeface="Arial" panose="020B0604020202020204" pitchFamily="34" charset="0"/>
              <a:buChar char="•"/>
            </a:pPr>
            <a:r>
              <a:rPr lang="hu-HU" sz="2400" dirty="0"/>
              <a:t>Képfeltöltés</a:t>
            </a:r>
          </a:p>
        </p:txBody>
      </p:sp>
    </p:spTree>
    <p:extLst>
      <p:ext uri="{BB962C8B-B14F-4D97-AF65-F5344CB8AC3E}">
        <p14:creationId xmlns:p14="http://schemas.microsoft.com/office/powerpoint/2010/main" val="263508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4523602" cy="434696"/>
          </a:xfrm>
        </p:spPr>
        <p:txBody>
          <a:bodyPr>
            <a:noAutofit/>
          </a:bodyPr>
          <a:lstStyle/>
          <a:p>
            <a:r>
              <a:rPr lang="hu-HU" sz="3200" b="1" dirty="0">
                <a:latin typeface="+mj-lt"/>
              </a:rPr>
              <a:t>Legnagyobb nehézségeim</a:t>
            </a:r>
          </a:p>
        </p:txBody>
      </p:sp>
      <p:sp>
        <p:nvSpPr>
          <p:cNvPr id="4" name="Szövegdoboz 3"/>
          <p:cNvSpPr txBox="1"/>
          <p:nvPr/>
        </p:nvSpPr>
        <p:spPr>
          <a:xfrm>
            <a:off x="747925" y="2176282"/>
            <a:ext cx="3455775" cy="830997"/>
          </a:xfrm>
          <a:prstGeom prst="rect">
            <a:avLst/>
          </a:prstGeom>
          <a:noFill/>
        </p:spPr>
        <p:txBody>
          <a:bodyPr wrap="square" rtlCol="0">
            <a:spAutoFit/>
          </a:bodyPr>
          <a:lstStyle/>
          <a:p>
            <a:pPr marL="285750" indent="-285750">
              <a:buFont typeface="Arial" panose="020B0604020202020204" pitchFamily="34" charset="0"/>
              <a:buChar char="•"/>
            </a:pPr>
            <a:r>
              <a:rPr lang="hu-HU" sz="2400" dirty="0"/>
              <a:t>Képek feltöltése</a:t>
            </a:r>
          </a:p>
          <a:p>
            <a:pPr marL="285750" indent="-285750">
              <a:buFont typeface="Arial" panose="020B0604020202020204" pitchFamily="34" charset="0"/>
              <a:buChar char="•"/>
            </a:pPr>
            <a:r>
              <a:rPr lang="hu-HU" sz="2400" dirty="0"/>
              <a:t>Rich-text kérdésszöveg</a:t>
            </a:r>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138" y="2011362"/>
            <a:ext cx="3687488" cy="1573767"/>
          </a:xfrm>
          <a:prstGeom prst="rect">
            <a:avLst/>
          </a:prstGeom>
        </p:spPr>
      </p:pic>
    </p:spTree>
    <p:extLst>
      <p:ext uri="{BB962C8B-B14F-4D97-AF65-F5344CB8AC3E}">
        <p14:creationId xmlns:p14="http://schemas.microsoft.com/office/powerpoint/2010/main" val="367490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7521394" y="67963"/>
            <a:ext cx="1548465" cy="583469"/>
          </a:xfrm>
        </p:spPr>
        <p:txBody>
          <a:bodyPr>
            <a:normAutofit fontScale="90000"/>
          </a:bodyPr>
          <a:lstStyle/>
          <a:p>
            <a:r>
              <a:rPr lang="hu-HU" sz="1800" dirty="0"/>
              <a:t>Teszt modul</a:t>
            </a:r>
            <a:br>
              <a:rPr lang="hu-HU" sz="1800" dirty="0"/>
            </a:br>
            <a:r>
              <a:rPr lang="hu-HU" sz="1800" dirty="0"/>
              <a:t>Fekete Attila</a:t>
            </a:r>
          </a:p>
        </p:txBody>
      </p:sp>
      <p:sp>
        <p:nvSpPr>
          <p:cNvPr id="3" name="Alcím 2"/>
          <p:cNvSpPr>
            <a:spLocks noGrp="1"/>
          </p:cNvSpPr>
          <p:nvPr>
            <p:ph type="subTitle" idx="1"/>
          </p:nvPr>
        </p:nvSpPr>
        <p:spPr>
          <a:xfrm>
            <a:off x="238898" y="858795"/>
            <a:ext cx="4542652" cy="434696"/>
          </a:xfrm>
        </p:spPr>
        <p:txBody>
          <a:bodyPr>
            <a:noAutofit/>
          </a:bodyPr>
          <a:lstStyle/>
          <a:p>
            <a:r>
              <a:rPr lang="hu-HU" sz="3200" b="1" dirty="0">
                <a:latin typeface="+mj-lt"/>
              </a:rPr>
              <a:t>Személyes tapasztalataim</a:t>
            </a:r>
          </a:p>
        </p:txBody>
      </p:sp>
      <p:sp>
        <p:nvSpPr>
          <p:cNvPr id="4" name="Szövegdoboz 3"/>
          <p:cNvSpPr txBox="1"/>
          <p:nvPr/>
        </p:nvSpPr>
        <p:spPr>
          <a:xfrm>
            <a:off x="942680" y="1904214"/>
            <a:ext cx="3735190" cy="830997"/>
          </a:xfrm>
          <a:prstGeom prst="rect">
            <a:avLst/>
          </a:prstGeom>
          <a:noFill/>
        </p:spPr>
        <p:txBody>
          <a:bodyPr wrap="none" rtlCol="0">
            <a:spAutoFit/>
          </a:bodyPr>
          <a:lstStyle/>
          <a:p>
            <a:pPr marL="285750" indent="-285750">
              <a:buFont typeface="Arial" panose="020B0604020202020204" pitchFamily="34" charset="0"/>
              <a:buChar char="•"/>
            </a:pPr>
            <a:r>
              <a:rPr lang="hu-HU" sz="2400" dirty="0"/>
              <a:t>Új tudás (EE technológiák)</a:t>
            </a:r>
          </a:p>
          <a:p>
            <a:pPr marL="285750" indent="-285750">
              <a:buFont typeface="Arial" panose="020B0604020202020204" pitchFamily="34" charset="0"/>
              <a:buChar char="•"/>
            </a:pPr>
            <a:r>
              <a:rPr lang="hu-HU" sz="2400" dirty="0"/>
              <a:t>Első csapatmunka</a:t>
            </a:r>
          </a:p>
        </p:txBody>
      </p:sp>
    </p:spTree>
    <p:extLst>
      <p:ext uri="{BB962C8B-B14F-4D97-AF65-F5344CB8AC3E}">
        <p14:creationId xmlns:p14="http://schemas.microsoft.com/office/powerpoint/2010/main" val="416710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6" y="3882777"/>
            <a:ext cx="2670978" cy="915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a:solidFill>
                  <a:schemeClr val="bg1"/>
                </a:solidFill>
                <a:latin typeface="+mj-lt"/>
              </a:rPr>
              <a:t>KÖSZÖNÖM A FIGYELMET!</a:t>
            </a:r>
          </a:p>
          <a:p>
            <a:pPr marL="0" indent="0">
              <a:buNone/>
            </a:pPr>
            <a:r>
              <a:rPr lang="hu-HU" sz="1500" i="1" dirty="0">
                <a:solidFill>
                  <a:schemeClr val="bg1"/>
                </a:solidFill>
                <a:latin typeface="+mj-lt"/>
              </a:rPr>
              <a:t>Fekete Attila</a:t>
            </a:r>
          </a:p>
          <a:p>
            <a:pPr marL="0" indent="0">
              <a:buNone/>
            </a:pPr>
            <a:r>
              <a:rPr lang="hu-HU" sz="1500" i="1">
                <a:solidFill>
                  <a:schemeClr val="bg1"/>
                </a:solidFill>
                <a:latin typeface="+mj-lt"/>
              </a:rPr>
              <a:t>06-30-564-5160</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698</Words>
  <Application>Microsoft Office PowerPoint</Application>
  <PresentationFormat>Diavetítés a képernyőre (16:9 oldalarány)</PresentationFormat>
  <Paragraphs>62</Paragraphs>
  <Slides>7</Slides>
  <Notes>5</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7</vt:i4>
      </vt:variant>
    </vt:vector>
  </HeadingPairs>
  <TitlesOfParts>
    <vt:vector size="11" baseType="lpstr">
      <vt:lpstr>Arial</vt:lpstr>
      <vt:lpstr>Calibri</vt:lpstr>
      <vt:lpstr>Calibri Light</vt:lpstr>
      <vt:lpstr>Office-téma</vt:lpstr>
      <vt:lpstr>PowerPoint-bemutató</vt:lpstr>
      <vt:lpstr>Teszt modul Fekete Attila</vt:lpstr>
      <vt:lpstr>Teszt modul Fekete Attila</vt:lpstr>
      <vt:lpstr>Teszt modul Fekete Attila</vt:lpstr>
      <vt:lpstr>Teszt modul Fekete Attila</vt:lpstr>
      <vt:lpstr>Teszt modul Fekete Attila</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Fekete Attila</cp:lastModifiedBy>
  <cp:revision>98</cp:revision>
  <dcterms:created xsi:type="dcterms:W3CDTF">2015-01-25T18:30:45Z</dcterms:created>
  <dcterms:modified xsi:type="dcterms:W3CDTF">2016-05-20T11:06:09Z</dcterms:modified>
</cp:coreProperties>
</file>