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66" r:id="rId3"/>
    <p:sldId id="264" r:id="rId4"/>
    <p:sldId id="259" r:id="rId5"/>
    <p:sldId id="260" r:id="rId6"/>
    <p:sldId id="263" r:id="rId7"/>
    <p:sldId id="258" r:id="rId8"/>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009" autoAdjust="0"/>
  </p:normalViewPr>
  <p:slideViewPr>
    <p:cSldViewPr snapToGrid="0">
      <p:cViewPr varScale="1">
        <p:scale>
          <a:sx n="100" d="100"/>
          <a:sy n="100" d="100"/>
        </p:scale>
        <p:origin x="1812"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200" d="100"/>
          <a:sy n="200" d="100"/>
        </p:scale>
        <p:origin x="144" y="-28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7CEE4-9B01-468A-A28E-1D4A3510372F}" type="datetimeFigureOut">
              <a:rPr lang="hu-HU" smtClean="0"/>
              <a:t>2016. 05. 17.</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AB2F4-CAA4-4BA1-AA2E-179AB5713217}" type="slidenum">
              <a:rPr lang="hu-HU" smtClean="0"/>
              <a:t>‹#›</a:t>
            </a:fld>
            <a:endParaRPr lang="hu-HU"/>
          </a:p>
        </p:txBody>
      </p:sp>
    </p:spTree>
    <p:extLst>
      <p:ext uri="{BB962C8B-B14F-4D97-AF65-F5344CB8AC3E}">
        <p14:creationId xmlns:p14="http://schemas.microsoft.com/office/powerpoint/2010/main" val="151875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Üdvözlök</a:t>
            </a:r>
            <a:r>
              <a:rPr lang="hu-HU" baseline="0" dirty="0" smtClean="0"/>
              <a:t> mindenkit!</a:t>
            </a:r>
          </a:p>
          <a:p>
            <a:r>
              <a:rPr lang="hu-HU" baseline="0" dirty="0" smtClean="0"/>
              <a:t>A nevem Kovács Szabolcs Zoltán és a Debreceni Egyetem Informatikai Karán Mérnök informatikus hallgató vagyok.</a:t>
            </a:r>
          </a:p>
          <a:p>
            <a:r>
              <a:rPr lang="hu-HU" baseline="0" dirty="0" smtClean="0"/>
              <a:t>Korábbi tanulmányaim során megismerkedtem az informatikai hálózatokkal és az IT biztonságtechnikával, viszont szeretném magam kipróbálni az informatika több területén is.</a:t>
            </a:r>
          </a:p>
          <a:p>
            <a:r>
              <a:rPr lang="hu-HU" baseline="0" dirty="0" smtClean="0"/>
              <a:t>Ezért jelentkeztem erre a képzésre. </a:t>
            </a:r>
          </a:p>
          <a:p>
            <a:endParaRPr lang="hu-HU" dirty="0"/>
          </a:p>
        </p:txBody>
      </p:sp>
      <p:sp>
        <p:nvSpPr>
          <p:cNvPr id="4" name="Dia számának helye 3"/>
          <p:cNvSpPr>
            <a:spLocks noGrp="1"/>
          </p:cNvSpPr>
          <p:nvPr>
            <p:ph type="sldNum" sz="quarter" idx="10"/>
          </p:nvPr>
        </p:nvSpPr>
        <p:spPr/>
        <p:txBody>
          <a:bodyPr/>
          <a:lstStyle/>
          <a:p>
            <a:fld id="{50EAB2F4-CAA4-4BA1-AA2E-179AB5713217}" type="slidenum">
              <a:rPr lang="hu-HU" smtClean="0"/>
              <a:t>2</a:t>
            </a:fld>
            <a:endParaRPr lang="hu-HU"/>
          </a:p>
        </p:txBody>
      </p:sp>
    </p:spTree>
    <p:extLst>
      <p:ext uri="{BB962C8B-B14F-4D97-AF65-F5344CB8AC3E}">
        <p14:creationId xmlns:p14="http://schemas.microsoft.com/office/powerpoint/2010/main" val="392192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a:t>
            </a:r>
            <a:r>
              <a:rPr lang="hu-HU" baseline="0" dirty="0" smtClean="0"/>
              <a:t> képzés végeztével megkezdődött a projekt munka, mely során csapatba kellett dolgozni, eleinte ezt furcsa volt számomra, bár dolgoztam már másokkal csapatba, csapatversenyeken, de ez azért más volt. Nem két vagy három ember dolgozott együtt hanem 10. Nem csak egy feladatot oldottunk meg együtt, hanem feladatok sorát. Amellett hogy más munkáját (kódját) egészítettük ki, esetenként használtuk fel, sokat segítettünk egymásnak. Mivel sok „idegen” kódot láttam, olvastam ezért most már sokkal könnyebben el tudok vonatkoztatni a saját kódjaimtól, és kevésbe jelent gondot értelmezni azt ami elém kerül.</a:t>
            </a:r>
          </a:p>
          <a:p>
            <a:endParaRPr lang="hu-H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a:t>
            </a:r>
            <a:r>
              <a:rPr lang="hu-HU" dirty="0" smtClean="0"/>
              <a:t>csapaton</a:t>
            </a:r>
            <a:r>
              <a:rPr lang="hu-HU" baseline="0" dirty="0" smtClean="0"/>
              <a:t> belül nem voltak a feladatok személyekre </a:t>
            </a:r>
            <a:r>
              <a:rPr lang="hu-HU" baseline="0" dirty="0" smtClean="0"/>
              <a:t>szabva vagy egy bizonyos személyre kiszabva, viszont igyekeztünk egyenlően elosztani a feladatokat. </a:t>
            </a:r>
            <a:r>
              <a:rPr lang="hu-HU" baseline="0" dirty="0" smtClean="0"/>
              <a:t>Mindenki magának választhatott szabadon</a:t>
            </a:r>
            <a:r>
              <a:rPr lang="hu-HU" baseline="0" dirty="0" smtClean="0"/>
              <a:t>. Fontos volt számunk az hogy senkit se hagyjunk hátra. Ha valaki elakadt, vagy több napja dolgozott egy adott feladaton, a saját feladatainkat félre téve segítettünk neki megoldani a problémát.</a:t>
            </a:r>
            <a:endParaRPr lang="hu-HU" baseline="0" dirty="0" smtClean="0"/>
          </a:p>
          <a:p>
            <a:endParaRPr lang="hu-HU" baseline="0" dirty="0" smtClean="0"/>
          </a:p>
          <a:p>
            <a:r>
              <a:rPr lang="hu-HU" baseline="0" dirty="0" smtClean="0"/>
              <a:t>A fejlesztés során folyamatosan kihívások kerültek elém, ami motivációt jelentett számomra. A megoldásukkal folyamatosan bizonyíthattam magamnak, és másoknak is, hogy igen is sokat tanultam az elmúlt néhány hétben.</a:t>
            </a:r>
          </a:p>
          <a:p>
            <a:endParaRPr lang="hu-HU" baseline="0" dirty="0" smtClean="0"/>
          </a:p>
          <a:p>
            <a:r>
              <a:rPr lang="hu-HU" baseline="0" dirty="0" smtClean="0"/>
              <a:t>A kihívások mellett </a:t>
            </a:r>
            <a:r>
              <a:rPr lang="hu-HU" baseline="0" dirty="0" smtClean="0"/>
              <a:t>felmerültek kisebb-nagyobb </a:t>
            </a:r>
            <a:r>
              <a:rPr lang="hu-HU" baseline="0" dirty="0" smtClean="0"/>
              <a:t>problémák is, </a:t>
            </a:r>
            <a:r>
              <a:rPr lang="hu-HU" baseline="0" dirty="0" smtClean="0"/>
              <a:t>de a nagyrészük hamar meg is oldódott. </a:t>
            </a:r>
            <a:r>
              <a:rPr lang="hu-HU" baseline="0" dirty="0" smtClean="0"/>
              <a:t>Mivel a problémák nagyrész amivel találkoztam nagy valószínűséggel csak nekem volt új, ezért először az interneten próbáltam rábukkanni a megoldásra, ha nem jártam sikerrel akkor a csapattársaimtól kértem segítséget, ha pedig ők sem tudtak segíteni akkor az oktatónkhoz, Attilához fordultam aki amint tudott segített, de probléma nem maradt megoldatlanul!</a:t>
            </a:r>
          </a:p>
          <a:p>
            <a:endParaRPr lang="hu-HU" dirty="0"/>
          </a:p>
        </p:txBody>
      </p:sp>
      <p:sp>
        <p:nvSpPr>
          <p:cNvPr id="4" name="Dia számának helye 3"/>
          <p:cNvSpPr>
            <a:spLocks noGrp="1"/>
          </p:cNvSpPr>
          <p:nvPr>
            <p:ph type="sldNum" sz="quarter" idx="10"/>
          </p:nvPr>
        </p:nvSpPr>
        <p:spPr/>
        <p:txBody>
          <a:bodyPr/>
          <a:lstStyle/>
          <a:p>
            <a:fld id="{50EAB2F4-CAA4-4BA1-AA2E-179AB5713217}" type="slidenum">
              <a:rPr lang="hu-HU" smtClean="0"/>
              <a:t>3</a:t>
            </a:fld>
            <a:endParaRPr lang="hu-HU"/>
          </a:p>
        </p:txBody>
      </p:sp>
    </p:spTree>
    <p:extLst>
      <p:ext uri="{BB962C8B-B14F-4D97-AF65-F5344CB8AC3E}">
        <p14:creationId xmlns:p14="http://schemas.microsoft.com/office/powerpoint/2010/main" val="554911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619125" y="3038475"/>
            <a:ext cx="5486400" cy="3086100"/>
          </a:xfrm>
        </p:spPr>
      </p:sp>
      <p:sp>
        <p:nvSpPr>
          <p:cNvPr id="3" name="Jegyzetek helye 2"/>
          <p:cNvSpPr>
            <a:spLocks noGrp="1"/>
          </p:cNvSpPr>
          <p:nvPr>
            <p:ph type="body" idx="1"/>
          </p:nvPr>
        </p:nvSpPr>
        <p:spPr/>
        <p:txBody>
          <a:bodyPr/>
          <a:lstStyle/>
          <a:p>
            <a:r>
              <a:rPr lang="hu-HU" dirty="0" smtClean="0"/>
              <a:t>A</a:t>
            </a:r>
            <a:r>
              <a:rPr lang="hu-HU" baseline="0" dirty="0" smtClean="0"/>
              <a:t> függőségek verziókezelését központosítani kellett. Mikor nekiálltunk a projekt elkészítésének függőségeket és verzióikat modulonként használtuk. Ennek több hátránya is, egyrészt mindenhol egyeznie kell a verziónak, illetve ha egy technológiának új verziója jelenne meg és át szeretnénk állni az egész projekttel az új verzióra akkor mindenhol át kéne írni a verziószámot, és ha valahol a régi marad akkor az elsőként említett hátrány lép fel. Ennek elkerülése végett a verziószámok csak egy helyen szerepelnek, a szülő modulba.</a:t>
            </a:r>
          </a:p>
          <a:p>
            <a:endParaRPr lang="hu-HU" baseline="0" dirty="0" smtClean="0"/>
          </a:p>
          <a:p>
            <a:r>
              <a:rPr lang="hu-HU" baseline="0" dirty="0" smtClean="0"/>
              <a:t>Az oldalon eleinte beégetett szövegek jelentek meg, viszont ahhoz hogy több nyelven is elérhető legyen szükségünk volt valamilyen nyelvesítésre. A Java </a:t>
            </a:r>
            <a:r>
              <a:rPr lang="hu-HU" baseline="0" dirty="0" err="1" smtClean="0"/>
              <a:t>Resource</a:t>
            </a:r>
            <a:r>
              <a:rPr lang="hu-HU" baseline="0" dirty="0" smtClean="0"/>
              <a:t> </a:t>
            </a:r>
            <a:r>
              <a:rPr lang="hu-HU" baseline="0" dirty="0" err="1" smtClean="0"/>
              <a:t>Bundle</a:t>
            </a:r>
            <a:r>
              <a:rPr lang="hu-HU" baseline="0" dirty="0" smtClean="0"/>
              <a:t> használatával az alkalmazás nyelv-függetlenné tehető, a </a:t>
            </a:r>
            <a:r>
              <a:rPr lang="hu-HU" baseline="0" dirty="0" err="1" smtClean="0"/>
              <a:t>resource</a:t>
            </a:r>
            <a:r>
              <a:rPr lang="hu-HU" baseline="0" dirty="0" smtClean="0"/>
              <a:t> </a:t>
            </a:r>
            <a:r>
              <a:rPr lang="hu-HU" baseline="0" dirty="0" err="1" smtClean="0"/>
              <a:t>bundle</a:t>
            </a:r>
            <a:r>
              <a:rPr lang="hu-HU" baseline="0" dirty="0" smtClean="0"/>
              <a:t> egy .</a:t>
            </a:r>
            <a:r>
              <a:rPr lang="hu-HU" baseline="0" dirty="0" err="1" smtClean="0"/>
              <a:t>properties</a:t>
            </a:r>
            <a:r>
              <a:rPr lang="hu-HU" baseline="0" dirty="0" smtClean="0"/>
              <a:t> típusú fájlból olvassa ki az oda tartozó szöveget, a megfelelő nyelven. Ezek a fájlok tartalmazzák a fordításokat. A magyar nyelvű </a:t>
            </a:r>
            <a:r>
              <a:rPr lang="hu-HU" baseline="0" dirty="0" err="1" smtClean="0"/>
              <a:t>property-k</a:t>
            </a:r>
            <a:r>
              <a:rPr lang="hu-HU" baseline="0" dirty="0" smtClean="0"/>
              <a:t> </a:t>
            </a:r>
            <a:r>
              <a:rPr lang="hu-HU" baseline="0" dirty="0" err="1" smtClean="0"/>
              <a:t>nagyrésze</a:t>
            </a:r>
            <a:r>
              <a:rPr lang="hu-HU" baseline="0" dirty="0" smtClean="0"/>
              <a:t> megvolt, viszont az angol nem. A magyart ki egészítettem a még hiányzó elemekkel, majd az egészet angolra is lefordítottam.</a:t>
            </a:r>
            <a:endParaRPr lang="hu-HU" dirty="0" smtClean="0"/>
          </a:p>
          <a:p>
            <a:endParaRPr lang="hu-HU" dirty="0" smtClean="0"/>
          </a:p>
          <a:p>
            <a:r>
              <a:rPr lang="hu-HU" dirty="0" smtClean="0"/>
              <a:t>A felhasználók kezeléséhez létre kellett hoznom</a:t>
            </a:r>
            <a:r>
              <a:rPr lang="hu-HU" baseline="0" dirty="0" smtClean="0"/>
              <a:t> egy kezelőfelületet illetve az alatta futó szolgáltatásokat is. Részletesebben erről kicsit később fogok beszélni.</a:t>
            </a:r>
          </a:p>
          <a:p>
            <a:endParaRPr lang="hu-HU" baseline="0" dirty="0" smtClean="0"/>
          </a:p>
          <a:p>
            <a:r>
              <a:rPr lang="hu-HU" baseline="0" dirty="0" smtClean="0"/>
              <a:t>A kódlefedettség egy fontos statisztikai adat egy projektről. Ez mutatja meg hogy a kód mekkora része van letesztelve. Erről később szintén szó lesz még.</a:t>
            </a:r>
            <a:endParaRPr lang="hu-HU" dirty="0"/>
          </a:p>
        </p:txBody>
      </p:sp>
      <p:sp>
        <p:nvSpPr>
          <p:cNvPr id="4" name="Dia számának helye 3"/>
          <p:cNvSpPr>
            <a:spLocks noGrp="1"/>
          </p:cNvSpPr>
          <p:nvPr>
            <p:ph type="sldNum" sz="quarter" idx="10"/>
          </p:nvPr>
        </p:nvSpPr>
        <p:spPr/>
        <p:txBody>
          <a:bodyPr/>
          <a:lstStyle/>
          <a:p>
            <a:fld id="{50EAB2F4-CAA4-4BA1-AA2E-179AB5713217}" type="slidenum">
              <a:rPr lang="hu-HU" smtClean="0"/>
              <a:t>4</a:t>
            </a:fld>
            <a:endParaRPr lang="hu-HU"/>
          </a:p>
        </p:txBody>
      </p:sp>
    </p:spTree>
    <p:extLst>
      <p:ext uri="{BB962C8B-B14F-4D97-AF65-F5344CB8AC3E}">
        <p14:creationId xmlns:p14="http://schemas.microsoft.com/office/powerpoint/2010/main" val="2048949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Itt látható </a:t>
            </a:r>
            <a:r>
              <a:rPr lang="hu-HU" dirty="0" smtClean="0"/>
              <a:t>a felhasználókhoz tartozó </a:t>
            </a:r>
            <a:r>
              <a:rPr lang="hu-HU" dirty="0" smtClean="0"/>
              <a:t>kezelés</a:t>
            </a:r>
            <a:r>
              <a:rPr lang="hu-HU" baseline="0" dirty="0" smtClean="0"/>
              <a:t>i felület</a:t>
            </a:r>
            <a:r>
              <a:rPr lang="hu-HU" baseline="0" dirty="0" smtClean="0"/>
              <a:t>.</a:t>
            </a:r>
          </a:p>
          <a:p>
            <a:endParaRPr lang="hu-HU" baseline="0" dirty="0" smtClean="0"/>
          </a:p>
          <a:p>
            <a:r>
              <a:rPr lang="hu-HU" baseline="0" dirty="0" smtClean="0"/>
              <a:t>Három alap műveletet kellett megvalósítanom: a létrehozást, a szerkesztést illetve a törlést. Szükség volt még egy felhasználó jogainak a kezelésére </a:t>
            </a:r>
            <a:r>
              <a:rPr lang="hu-HU" baseline="0" smtClean="0"/>
              <a:t>is.</a:t>
            </a:r>
          </a:p>
          <a:p>
            <a:endParaRPr lang="hu-HU" baseline="0" dirty="0" smtClean="0"/>
          </a:p>
          <a:p>
            <a:r>
              <a:rPr lang="hu-HU" baseline="0" dirty="0" smtClean="0"/>
              <a:t>Mikor létrehozunk egy felhasználót csak az alap adatait adhatjuk meg. A jelszó amit az adatbázisba tárolunk véletlenszerűen generált karaktereket tartalmaz, és ezt azonnal titkosítjuk is hogy minél biztonságosabb legyen az alkalmazás. A létrehozás további folyamatát egy csapattársam fogja szemléltetni. </a:t>
            </a:r>
          </a:p>
          <a:p>
            <a:r>
              <a:rPr lang="hu-HU" baseline="0" dirty="0" smtClean="0"/>
              <a:t/>
            </a:r>
            <a:br>
              <a:rPr lang="hu-HU" baseline="0" dirty="0" smtClean="0"/>
            </a:br>
            <a:r>
              <a:rPr lang="hu-HU" baseline="0" dirty="0" smtClean="0"/>
              <a:t>A maradék három gomb akkor aktiválódik ha kiválasztunk egy elemet a táblázatban. A szerkesztés illetve a törlés úgy gondolom mindenki számára egyértelmű. </a:t>
            </a:r>
          </a:p>
          <a:p>
            <a:endParaRPr lang="hu-HU" baseline="0" dirty="0" smtClean="0"/>
          </a:p>
          <a:p>
            <a:r>
              <a:rPr lang="hu-HU" baseline="0" dirty="0" smtClean="0"/>
              <a:t>A jogok kezelésére azért van szükség, mert mikor létrehozunk egy felhasználót, vagy beregisztrál ő maga vendégként fog szerepelni az adatbázisba ezért csak néhány funkció lesz elérhető számára.</a:t>
            </a:r>
          </a:p>
        </p:txBody>
      </p:sp>
      <p:sp>
        <p:nvSpPr>
          <p:cNvPr id="4" name="Dia számának helye 3"/>
          <p:cNvSpPr>
            <a:spLocks noGrp="1"/>
          </p:cNvSpPr>
          <p:nvPr>
            <p:ph type="sldNum" sz="quarter" idx="10"/>
          </p:nvPr>
        </p:nvSpPr>
        <p:spPr/>
        <p:txBody>
          <a:bodyPr/>
          <a:lstStyle/>
          <a:p>
            <a:fld id="{50EAB2F4-CAA4-4BA1-AA2E-179AB5713217}" type="slidenum">
              <a:rPr lang="hu-HU" smtClean="0"/>
              <a:t>5</a:t>
            </a:fld>
            <a:endParaRPr lang="hu-HU"/>
          </a:p>
        </p:txBody>
      </p:sp>
    </p:spTree>
    <p:extLst>
      <p:ext uri="{BB962C8B-B14F-4D97-AF65-F5344CB8AC3E}">
        <p14:creationId xmlns:p14="http://schemas.microsoft.com/office/powerpoint/2010/main" val="212596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a:t>
            </a:r>
            <a:r>
              <a:rPr lang="hu-HU" baseline="0" dirty="0" smtClean="0"/>
              <a:t>z felhasználók, az események illetve a tematika szolgáltatásaihoz tartozó teszteket teljes egészében én írtam. Ezen kívül még hiányoztak tesztek a jogok és a jogcsoportok szolgáltatásai mellől is. Ezeket pótoltam először. </a:t>
            </a:r>
          </a:p>
          <a:p>
            <a:endParaRPr lang="hu-HU" dirty="0" smtClean="0"/>
          </a:p>
          <a:p>
            <a:r>
              <a:rPr lang="hu-HU" dirty="0" smtClean="0"/>
              <a:t>A</a:t>
            </a:r>
            <a:r>
              <a:rPr lang="hu-HU" baseline="0" dirty="0" smtClean="0"/>
              <a:t> meglévő tesztek között volt néhány amely nem töltötte ki teljesen a feladatát, vagy esetleg nem működött megfelelően, ezeket is ki kellett javítanom a teljes siker érdekében.</a:t>
            </a:r>
          </a:p>
          <a:p>
            <a:endParaRPr lang="hu-HU" baseline="0" dirty="0" smtClean="0"/>
          </a:p>
          <a:p>
            <a:r>
              <a:rPr lang="hu-HU" baseline="0" dirty="0" smtClean="0"/>
              <a:t>A tesztek mellett a kód lefedettségét rontják azok a kódrészletek amik meg lettek írva, de már nincsenek használatba. A helyükre valószínűleg született jobb megoldás, viszont a régi bennmarad a kódban. Ezeket nevezik „halott” kódnak, az ilyen kódrészletek lefutása memória és processzoridő pazarlás. Eltávolításukkal javul az alkalmazás teljesítménye.</a:t>
            </a:r>
            <a:endParaRPr lang="hu-HU" dirty="0" smtClean="0"/>
          </a:p>
          <a:p>
            <a:endParaRPr lang="hu-HU" dirty="0" smtClean="0"/>
          </a:p>
          <a:p>
            <a:r>
              <a:rPr lang="hu-HU" dirty="0" smtClean="0"/>
              <a:t>Mindezek pótlása</a:t>
            </a:r>
            <a:r>
              <a:rPr lang="hu-HU" baseline="0" dirty="0" smtClean="0"/>
              <a:t> és javítása utána a modulunk lefedettsége 100% lett.</a:t>
            </a:r>
            <a:endParaRPr lang="hu-HU" dirty="0" smtClean="0"/>
          </a:p>
        </p:txBody>
      </p:sp>
      <p:sp>
        <p:nvSpPr>
          <p:cNvPr id="4" name="Dia számának helye 3"/>
          <p:cNvSpPr>
            <a:spLocks noGrp="1"/>
          </p:cNvSpPr>
          <p:nvPr>
            <p:ph type="sldNum" sz="quarter" idx="10"/>
          </p:nvPr>
        </p:nvSpPr>
        <p:spPr/>
        <p:txBody>
          <a:bodyPr/>
          <a:lstStyle/>
          <a:p>
            <a:fld id="{50EAB2F4-CAA4-4BA1-AA2E-179AB5713217}" type="slidenum">
              <a:rPr lang="hu-HU" smtClean="0"/>
              <a:t>6</a:t>
            </a:fld>
            <a:endParaRPr lang="hu-HU"/>
          </a:p>
        </p:txBody>
      </p:sp>
    </p:spTree>
    <p:extLst>
      <p:ext uri="{BB962C8B-B14F-4D97-AF65-F5344CB8AC3E}">
        <p14:creationId xmlns:p14="http://schemas.microsoft.com/office/powerpoint/2010/main" val="49536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2016. 05. 17.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2016. 05. 17.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2016. 05. 17.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2016. 05. 17.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2016. 05. 17.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2016. 05. 17.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2016. 05. 17.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2016. 05. 17.</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szabolcs.kovacs94@gmail.co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dirty="0" smtClean="0">
                <a:latin typeface="+mj-lt"/>
              </a:rPr>
              <a:t>A prezentáció</a:t>
            </a:r>
          </a:p>
          <a:p>
            <a:pPr marL="0" indent="0" algn="ctr">
              <a:buNone/>
            </a:pPr>
            <a:r>
              <a:rPr lang="hu-HU" dirty="0" smtClean="0">
                <a:latin typeface="+mj-lt"/>
              </a:rPr>
              <a:t>címe ide jön</a:t>
            </a:r>
            <a:endParaRPr lang="hu-HU" dirty="0">
              <a:latin typeface="+mj-lt"/>
            </a:endParaRPr>
          </a:p>
        </p:txBody>
      </p:sp>
    </p:spTree>
    <p:extLst>
      <p:ext uri="{BB962C8B-B14F-4D97-AF65-F5344CB8AC3E}">
        <p14:creationId xmlns:p14="http://schemas.microsoft.com/office/powerpoint/2010/main" val="3145726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a:xfrm>
            <a:off x="4214932" y="1428205"/>
            <a:ext cx="4005959" cy="680902"/>
          </a:xfrm>
        </p:spPr>
        <p:txBody>
          <a:bodyPr/>
          <a:lstStyle/>
          <a:p>
            <a:r>
              <a:rPr lang="hu-HU" dirty="0" smtClean="0"/>
              <a:t>Kovács Szabolcs Zoltán</a:t>
            </a:r>
            <a:endParaRPr lang="hu-HU" dirty="0"/>
          </a:p>
        </p:txBody>
      </p:sp>
      <p:sp>
        <p:nvSpPr>
          <p:cNvPr id="5" name="Tartalom helye 4"/>
          <p:cNvSpPr>
            <a:spLocks noGrp="1"/>
          </p:cNvSpPr>
          <p:nvPr>
            <p:ph idx="1"/>
          </p:nvPr>
        </p:nvSpPr>
        <p:spPr>
          <a:xfrm>
            <a:off x="740228" y="1088539"/>
            <a:ext cx="2908221" cy="3655219"/>
          </a:xfrm>
        </p:spPr>
        <p:txBody>
          <a:bodyPr/>
          <a:lstStyle/>
          <a:p>
            <a:endParaRPr lang="hu-HU" dirty="0"/>
          </a:p>
        </p:txBody>
      </p:sp>
      <p:sp>
        <p:nvSpPr>
          <p:cNvPr id="6" name="Szöveg helye 5"/>
          <p:cNvSpPr>
            <a:spLocks noGrp="1"/>
          </p:cNvSpPr>
          <p:nvPr>
            <p:ph type="body" sz="half" idx="2"/>
          </p:nvPr>
        </p:nvSpPr>
        <p:spPr>
          <a:xfrm>
            <a:off x="4743322" y="2220280"/>
            <a:ext cx="2949178" cy="1391738"/>
          </a:xfrm>
        </p:spPr>
        <p:txBody>
          <a:bodyPr/>
          <a:lstStyle/>
          <a:p>
            <a:pPr algn="ctr">
              <a:lnSpc>
                <a:spcPct val="100000"/>
              </a:lnSpc>
            </a:pPr>
            <a:r>
              <a:rPr lang="hu-HU" dirty="0" smtClean="0"/>
              <a:t>Debreceni Egyetem</a:t>
            </a:r>
            <a:br>
              <a:rPr lang="hu-HU" dirty="0" smtClean="0"/>
            </a:br>
            <a:r>
              <a:rPr lang="hu-HU" dirty="0" smtClean="0"/>
              <a:t>Informatikai Kar</a:t>
            </a:r>
            <a:br>
              <a:rPr lang="hu-HU" dirty="0" smtClean="0"/>
            </a:br>
            <a:r>
              <a:rPr lang="hu-HU" dirty="0" smtClean="0"/>
              <a:t>Mérnök Informatikus</a:t>
            </a:r>
            <a:endParaRPr lang="hu-HU" dirty="0"/>
          </a:p>
        </p:txBody>
      </p:sp>
    </p:spTree>
    <p:extLst>
      <p:ext uri="{BB962C8B-B14F-4D97-AF65-F5344CB8AC3E}">
        <p14:creationId xmlns:p14="http://schemas.microsoft.com/office/powerpoint/2010/main" val="127168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628650" y="1092451"/>
            <a:ext cx="7886700" cy="901812"/>
          </a:xfrm>
        </p:spPr>
        <p:txBody>
          <a:bodyPr>
            <a:normAutofit/>
          </a:bodyPr>
          <a:lstStyle/>
          <a:p>
            <a:r>
              <a:rPr lang="hu-HU" dirty="0" smtClean="0"/>
              <a:t>Fejlődésem a projekt során</a:t>
            </a:r>
            <a:endParaRPr lang="hu-HU" dirty="0"/>
          </a:p>
        </p:txBody>
      </p:sp>
      <p:sp>
        <p:nvSpPr>
          <p:cNvPr id="6" name="Tartalom helye 5"/>
          <p:cNvSpPr>
            <a:spLocks noGrp="1"/>
          </p:cNvSpPr>
          <p:nvPr>
            <p:ph idx="1"/>
          </p:nvPr>
        </p:nvSpPr>
        <p:spPr>
          <a:xfrm>
            <a:off x="628650" y="1988276"/>
            <a:ext cx="7886700" cy="2394620"/>
          </a:xfrm>
        </p:spPr>
        <p:txBody>
          <a:bodyPr/>
          <a:lstStyle/>
          <a:p>
            <a:pPr marL="542925"/>
            <a:r>
              <a:rPr lang="hu-HU" dirty="0" smtClean="0"/>
              <a:t>Csapatmunka és feladatmegosztás</a:t>
            </a:r>
          </a:p>
          <a:p>
            <a:pPr marL="542925" lvl="1"/>
            <a:r>
              <a:rPr lang="hu-HU" dirty="0"/>
              <a:t>Kód </a:t>
            </a:r>
            <a:r>
              <a:rPr lang="hu-HU" dirty="0" smtClean="0"/>
              <a:t>értelmezés</a:t>
            </a:r>
          </a:p>
          <a:p>
            <a:pPr marL="542925"/>
            <a:r>
              <a:rPr lang="hu-HU" dirty="0" smtClean="0"/>
              <a:t>Kihívások</a:t>
            </a:r>
          </a:p>
          <a:p>
            <a:pPr marL="542925"/>
            <a:r>
              <a:rPr lang="hu-HU" dirty="0" smtClean="0"/>
              <a:t>Problémamegoldás</a:t>
            </a:r>
            <a:endParaRPr lang="hu-HU" dirty="0"/>
          </a:p>
        </p:txBody>
      </p:sp>
    </p:spTree>
    <p:extLst>
      <p:ext uri="{BB962C8B-B14F-4D97-AF65-F5344CB8AC3E}">
        <p14:creationId xmlns:p14="http://schemas.microsoft.com/office/powerpoint/2010/main" val="3368750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628650" y="1978751"/>
            <a:ext cx="7886700" cy="2594373"/>
          </a:xfrm>
        </p:spPr>
        <p:txBody>
          <a:bodyPr>
            <a:normAutofit/>
          </a:bodyPr>
          <a:lstStyle/>
          <a:p>
            <a:pPr marL="542925"/>
            <a:r>
              <a:rPr lang="hu-HU" dirty="0" smtClean="0"/>
              <a:t>Függőségek verziókezelése</a:t>
            </a:r>
            <a:endParaRPr lang="hu-HU" dirty="0"/>
          </a:p>
          <a:p>
            <a:pPr marL="542925"/>
            <a:r>
              <a:rPr lang="hu-HU" dirty="0"/>
              <a:t>Nyelvesítés</a:t>
            </a:r>
          </a:p>
          <a:p>
            <a:pPr marL="542925"/>
            <a:r>
              <a:rPr lang="hu-HU" dirty="0" smtClean="0"/>
              <a:t>Felhasználók kezelése</a:t>
            </a:r>
          </a:p>
          <a:p>
            <a:pPr marL="542925"/>
            <a:r>
              <a:rPr lang="hu-HU" dirty="0" smtClean="0"/>
              <a:t>Kódlefedettség javítása</a:t>
            </a:r>
            <a:endParaRPr lang="hu-HU" dirty="0"/>
          </a:p>
          <a:p>
            <a:pPr marL="542925"/>
            <a:endParaRPr lang="hu-HU" dirty="0" smtClean="0"/>
          </a:p>
        </p:txBody>
      </p:sp>
      <p:sp>
        <p:nvSpPr>
          <p:cNvPr id="4" name="Cím 4"/>
          <p:cNvSpPr>
            <a:spLocks noGrp="1"/>
          </p:cNvSpPr>
          <p:nvPr>
            <p:ph type="title"/>
          </p:nvPr>
        </p:nvSpPr>
        <p:spPr>
          <a:xfrm>
            <a:off x="628650" y="1092451"/>
            <a:ext cx="7886700" cy="901812"/>
          </a:xfrm>
        </p:spPr>
        <p:txBody>
          <a:bodyPr>
            <a:normAutofit/>
          </a:bodyPr>
          <a:lstStyle/>
          <a:p>
            <a:r>
              <a:rPr lang="hu-HU" dirty="0" smtClean="0"/>
              <a:t>Főbb feladataim:</a:t>
            </a:r>
            <a:endParaRPr lang="hu-HU" dirty="0"/>
          </a:p>
        </p:txBody>
      </p:sp>
    </p:spTree>
    <p:extLst>
      <p:ext uri="{BB962C8B-B14F-4D97-AF65-F5344CB8AC3E}">
        <p14:creationId xmlns:p14="http://schemas.microsoft.com/office/powerpoint/2010/main" val="815631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517" y="952001"/>
            <a:ext cx="8772729" cy="3927587"/>
          </a:xfrm>
        </p:spPr>
      </p:pic>
    </p:spTree>
    <p:extLst>
      <p:ext uri="{BB962C8B-B14F-4D97-AF65-F5344CB8AC3E}">
        <p14:creationId xmlns:p14="http://schemas.microsoft.com/office/powerpoint/2010/main" val="281447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ím 4"/>
          <p:cNvSpPr txBox="1">
            <a:spLocks/>
          </p:cNvSpPr>
          <p:nvPr/>
        </p:nvSpPr>
        <p:spPr>
          <a:xfrm>
            <a:off x="628650" y="1092451"/>
            <a:ext cx="7886700" cy="901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smtClean="0"/>
              <a:t>Kódlefedettség javítása</a:t>
            </a:r>
            <a:endParaRPr lang="hu-HU" dirty="0"/>
          </a:p>
        </p:txBody>
      </p:sp>
      <p:sp>
        <p:nvSpPr>
          <p:cNvPr id="10" name="Tartalom helye 2"/>
          <p:cNvSpPr>
            <a:spLocks noGrp="1"/>
          </p:cNvSpPr>
          <p:nvPr>
            <p:ph idx="1"/>
          </p:nvPr>
        </p:nvSpPr>
        <p:spPr>
          <a:xfrm>
            <a:off x="628650" y="1997801"/>
            <a:ext cx="7886700" cy="2594373"/>
          </a:xfrm>
        </p:spPr>
        <p:txBody>
          <a:bodyPr>
            <a:normAutofit/>
          </a:bodyPr>
          <a:lstStyle/>
          <a:p>
            <a:pPr marL="542925"/>
            <a:r>
              <a:rPr lang="hu-HU" dirty="0" smtClean="0"/>
              <a:t>Hiányzó tesztek megírása</a:t>
            </a:r>
          </a:p>
          <a:p>
            <a:pPr marL="542925"/>
            <a:r>
              <a:rPr lang="hu-HU" dirty="0" smtClean="0"/>
              <a:t>Meglévő tesztek javítása</a:t>
            </a:r>
          </a:p>
          <a:p>
            <a:pPr marL="542925"/>
            <a:r>
              <a:rPr lang="hu-HU" dirty="0" smtClean="0"/>
              <a:t>Nem használt kódok eltávolítása</a:t>
            </a:r>
          </a:p>
          <a:p>
            <a:pPr marL="542925"/>
            <a:endParaRPr lang="hu-HU" dirty="0" smtClean="0"/>
          </a:p>
        </p:txBody>
      </p:sp>
      <p:pic>
        <p:nvPicPr>
          <p:cNvPr id="11" name="Kép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8733"/>
            <a:ext cx="9144000" cy="452133"/>
          </a:xfrm>
          <a:prstGeom prst="rect">
            <a:avLst/>
          </a:prstGeom>
        </p:spPr>
      </p:pic>
    </p:spTree>
    <p:extLst>
      <p:ext uri="{BB962C8B-B14F-4D97-AF65-F5344CB8AC3E}">
        <p14:creationId xmlns:p14="http://schemas.microsoft.com/office/powerpoint/2010/main" val="78456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5" y="3547431"/>
            <a:ext cx="3068823" cy="1250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smtClean="0">
                <a:solidFill>
                  <a:schemeClr val="bg1"/>
                </a:solidFill>
                <a:latin typeface="+mj-lt"/>
              </a:rPr>
              <a:t>KÖSZÖNÖM A FIGYELMET!</a:t>
            </a:r>
          </a:p>
          <a:p>
            <a:pPr marL="0" indent="0">
              <a:buNone/>
            </a:pPr>
            <a:r>
              <a:rPr lang="hu-HU" sz="1500" i="1" dirty="0" smtClean="0">
                <a:solidFill>
                  <a:schemeClr val="bg1"/>
                </a:solidFill>
                <a:latin typeface="+mj-lt"/>
              </a:rPr>
              <a:t>Kovács Szabolcs Zoltán</a:t>
            </a:r>
          </a:p>
          <a:p>
            <a:pPr marL="0" indent="0">
              <a:buNone/>
            </a:pPr>
            <a:r>
              <a:rPr lang="hu-HU" sz="1500" i="1" dirty="0" smtClean="0">
                <a:solidFill>
                  <a:schemeClr val="bg1"/>
                </a:solidFill>
                <a:latin typeface="+mj-lt"/>
              </a:rPr>
              <a:t>Email: </a:t>
            </a:r>
            <a:r>
              <a:rPr lang="hu-HU" sz="1500" i="1" dirty="0" smtClean="0">
                <a:solidFill>
                  <a:schemeClr val="bg1"/>
                </a:solidFill>
                <a:latin typeface="+mj-lt"/>
                <a:hlinkClick r:id="rId3"/>
              </a:rPr>
              <a:t>szabolcs.kovacs94@</a:t>
            </a:r>
            <a:r>
              <a:rPr lang="hu-HU" sz="1500" i="1" dirty="0" err="1" smtClean="0">
                <a:solidFill>
                  <a:schemeClr val="bg1"/>
                </a:solidFill>
                <a:latin typeface="+mj-lt"/>
                <a:hlinkClick r:id="rId3"/>
              </a:rPr>
              <a:t>gmail.com</a:t>
            </a:r>
            <a:endParaRPr lang="hu-HU" sz="1500" i="1" dirty="0" smtClean="0">
              <a:solidFill>
                <a:schemeClr val="bg1"/>
              </a:solidFill>
              <a:latin typeface="+mj-lt"/>
            </a:endParaRPr>
          </a:p>
          <a:p>
            <a:pPr marL="0" indent="0">
              <a:buNone/>
            </a:pPr>
            <a:r>
              <a:rPr lang="hu-HU" sz="1500" i="1" smtClean="0">
                <a:solidFill>
                  <a:schemeClr val="bg1"/>
                </a:solidFill>
                <a:latin typeface="+mj-lt"/>
              </a:rPr>
              <a:t>Tel.:+36308976274</a:t>
            </a:r>
            <a:endParaRPr lang="hu-HU" sz="15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802</Words>
  <Application>Microsoft Office PowerPoint</Application>
  <PresentationFormat>Diavetítés a képernyőre (16:9 oldalarány)</PresentationFormat>
  <Paragraphs>60</Paragraphs>
  <Slides>7</Slides>
  <Notes>5</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7</vt:i4>
      </vt:variant>
    </vt:vector>
  </HeadingPairs>
  <TitlesOfParts>
    <vt:vector size="11" baseType="lpstr">
      <vt:lpstr>Arial</vt:lpstr>
      <vt:lpstr>Calibri</vt:lpstr>
      <vt:lpstr>Calibri Light</vt:lpstr>
      <vt:lpstr>Office-téma</vt:lpstr>
      <vt:lpstr>PowerPoint bemutató</vt:lpstr>
      <vt:lpstr>Kovács Szabolcs Zoltán</vt:lpstr>
      <vt:lpstr>Fejlődésem a projekt során</vt:lpstr>
      <vt:lpstr>Főbb feladataim:</vt:lpstr>
      <vt:lpstr>PowerPoint bemutató</vt:lpstr>
      <vt:lpstr>PowerPoint bemutató</vt:lpstr>
      <vt:lpstr>PowerPoint bemutató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Kovács Szabolcs</cp:lastModifiedBy>
  <cp:revision>56</cp:revision>
  <dcterms:created xsi:type="dcterms:W3CDTF">2015-01-25T18:30:45Z</dcterms:created>
  <dcterms:modified xsi:type="dcterms:W3CDTF">2016-05-17T21:10:43Z</dcterms:modified>
</cp:coreProperties>
</file>