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4" r:id="rId6"/>
    <p:sldId id="263" r:id="rId7"/>
    <p:sldId id="265" r:id="rId8"/>
    <p:sldId id="262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35" autoAdjust="0"/>
  </p:normalViewPr>
  <p:slideViewPr>
    <p:cSldViewPr snapToGrid="0">
      <p:cViewPr varScale="1">
        <p:scale>
          <a:sx n="103" d="100"/>
          <a:sy n="103" d="100"/>
        </p:scale>
        <p:origin x="18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AC537-1148-4D9D-B1D4-4876C6D7A9B8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6D716-6E4E-4415-B8E8-84E3B0BE4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4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Üdvözlök mindenkit</a:t>
            </a:r>
            <a:r>
              <a:rPr lang="hu-HU" baseline="0" dirty="0"/>
              <a:t> ezen a bemutatón, Fekete Attila vagyok, a Debreceni Egyetem harmadéves Programtervező Informatikus hallgatója, és a Teszt-modul egyik fejlesztője, a bemutatón én képviselem elsőként modulunkat.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70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csapat három tagból</a:t>
            </a:r>
            <a:r>
              <a:rPr lang="hu-HU" baseline="0" dirty="0"/>
              <a:t> áll: Erdei Krisztián, Iványi-Nagy Gábor, és jómagam, a csapatvezetőnk pedig Farkas László.</a:t>
            </a:r>
          </a:p>
          <a:p>
            <a:endParaRPr lang="hu-HU" baseline="0" dirty="0"/>
          </a:p>
          <a:p>
            <a:r>
              <a:rPr lang="hu-HU" baseline="0" dirty="0"/>
              <a:t>Én személy szerint úgy érzem, hogy a lehető legjobb csapatba kerültem, hiszem két csapattársamat az egyetemi pályafutásom során már sikerült jól megismernem, így a csapat tulajdonképpen egy baráti kört foglalt magába. A csapatvezetőnkről is csak pozitívan tudok vélekedni, hiszen az egész projekt alatt segítőkezet nyújtott nekünk a nagyobb kérdések megválaszolásában, kihívások leküzdésében.</a:t>
            </a:r>
          </a:p>
          <a:p>
            <a:endParaRPr lang="hu-HU" baseline="0" dirty="0"/>
          </a:p>
          <a:p>
            <a:r>
              <a:rPr lang="hu-HU" baseline="0" dirty="0"/>
              <a:t>A kommunikáció szinte minden napos volt, több órás </a:t>
            </a:r>
            <a:r>
              <a:rPr lang="hu-HU" baseline="0" dirty="0" err="1"/>
              <a:t>skype</a:t>
            </a:r>
            <a:r>
              <a:rPr lang="hu-HU" baseline="0" dirty="0"/>
              <a:t>-session-</a:t>
            </a:r>
            <a:r>
              <a:rPr lang="hu-HU" baseline="0" dirty="0" err="1"/>
              <a:t>ök</a:t>
            </a:r>
            <a:r>
              <a:rPr lang="hu-HU" baseline="0" dirty="0"/>
              <a:t> formájában. Szinte mindenen hamar meg tudtunk egyezni, konfliktus egyszer se alakult ki, arra ugye ott volt a GIT. Mindenki kivette a részét a munkából, és a rá bízott feladatot igyekezett a legjobb tudása szerint megoldani.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53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aseline="0" dirty="0"/>
              <a:t>Modulunk a tesztek létrehozása, módosítása és kiírása köré épül.</a:t>
            </a:r>
          </a:p>
          <a:p>
            <a:pPr marL="0" indent="0">
              <a:buNone/>
            </a:pPr>
            <a:endParaRPr lang="hu-HU" baseline="0" dirty="0"/>
          </a:p>
          <a:p>
            <a:pPr marL="0" indent="0">
              <a:buNone/>
            </a:pPr>
            <a:r>
              <a:rPr lang="hu-HU" baseline="0" dirty="0"/>
              <a:t>Egy teszt életciklusa a következő fázisokból áll:</a:t>
            </a:r>
          </a:p>
          <a:p>
            <a:pPr marL="0" indent="0">
              <a:buNone/>
            </a:pPr>
            <a:r>
              <a:rPr lang="hu-HU" baseline="0" dirty="0"/>
              <a:t>Egy oktató létrehoz egy tesztet, amiben kérdéseket kell létrehozni.</a:t>
            </a:r>
          </a:p>
          <a:p>
            <a:pPr marL="0" indent="0">
              <a:buNone/>
            </a:pPr>
            <a:r>
              <a:rPr lang="hu-HU" baseline="0" dirty="0"/>
              <a:t>Három kérdéstípus közül lehet választani: </a:t>
            </a:r>
          </a:p>
          <a:p>
            <a:pPr marL="0" indent="0">
              <a:buNone/>
            </a:pPr>
            <a:r>
              <a:rPr lang="hu-HU" baseline="0" dirty="0"/>
              <a:t>Amiben a válaszlehetőségek közül csak egy helyes válasz van (továbbiakban egyválaszos kérdés), amire nulla, vagy több helyes válasz is lehet (továbbiakban többválaszos kérdés), valamint a szövegesválaszos kérdés.</a:t>
            </a:r>
          </a:p>
          <a:p>
            <a:pPr marL="0" indent="0">
              <a:buNone/>
            </a:pPr>
            <a:r>
              <a:rPr lang="hu-HU" dirty="0"/>
              <a:t>A</a:t>
            </a:r>
            <a:r>
              <a:rPr lang="hu-HU" baseline="0" dirty="0"/>
              <a:t> diákok ezt egy oktató által kijelölt időpontban kitölthetik, akár otthonról is hogyha nem tudnak megjelenni élőben.</a:t>
            </a:r>
          </a:p>
          <a:p>
            <a:pPr marL="0" indent="0">
              <a:buNone/>
            </a:pPr>
            <a:r>
              <a:rPr lang="hu-HU" baseline="0" dirty="0"/>
              <a:t>A teszt kitöltés után automatikus kiértékelésre kerül, de a szöveges válaszokat az oktatóval kell elfogadtatni kézzel.</a:t>
            </a:r>
          </a:p>
          <a:p>
            <a:pPr marL="0" indent="0">
              <a:buNone/>
            </a:pPr>
            <a:r>
              <a:rPr lang="hu-HU" baseline="0" dirty="0"/>
              <a:t>Egy erre kinevezett felületen </a:t>
            </a:r>
            <a:r>
              <a:rPr lang="hu-HU" baseline="0" dirty="0" err="1"/>
              <a:t>megtekinthetőek</a:t>
            </a:r>
            <a:r>
              <a:rPr lang="hu-HU" baseline="0" dirty="0"/>
              <a:t> a kérdések, és a rá adott válaszok helyessége, valamint az elért pontszám.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30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Megemlítenék</a:t>
            </a:r>
            <a:r>
              <a:rPr lang="hu-HU" baseline="0" dirty="0"/>
              <a:t> pár általam megoldott, nagyobb kaliberű feladatod:</a:t>
            </a:r>
          </a:p>
          <a:p>
            <a:endParaRPr lang="hu-HU" baseline="0" dirty="0"/>
          </a:p>
          <a:p>
            <a:r>
              <a:rPr lang="hu-HU" baseline="0" dirty="0"/>
              <a:t>Időm jórészét a Többválaszos kérdések létrehozása, módosítása okozta. Nem is a feladat nehézsége okozott kihívást, hanem mivel ezt a feladatot számtalan megközelítésből lehet megoldani, találnunk kellett egy olyat, amelyik a legkényelmesebben alkalmazható mind az egyválaszos, mind a többválaszos kérdéstípusoknál. Végül sikerült optimális megoldást találni, ezek után a felület kialakítása már gyerekjáték volt.</a:t>
            </a:r>
          </a:p>
          <a:p>
            <a:endParaRPr lang="hu-HU" baseline="0" dirty="0"/>
          </a:p>
          <a:p>
            <a:r>
              <a:rPr lang="hu-HU" baseline="0" dirty="0"/>
              <a:t>Egy másik feladatom a Teszt javítása. Teszt javítására csak az olyan tesztek esetén van szükség, amelyek tartalmaznak szöveges választ igénylő kérdéseket, ugyanis a többi kérdést a rendszer a teszt benyújtása után automatikusan kiértékeli, ám a szöveges válaszoknál tanár általi elfogadásra van szükség.</a:t>
            </a:r>
          </a:p>
          <a:p>
            <a:endParaRPr lang="hu-HU" baseline="0" dirty="0"/>
          </a:p>
          <a:p>
            <a:r>
              <a:rPr lang="hu-HU" baseline="0" dirty="0"/>
              <a:t>Végül meg szeretném említeni a Képfeltöltést, ami szintén a megoldási lehetőségek sokasága miatt volt érdekes megoldani. Erről a kihívásról… [DIÁT VÁLT]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4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…a legnagyobb</a:t>
            </a:r>
            <a:r>
              <a:rPr lang="hu-HU" baseline="0" dirty="0"/>
              <a:t> nehézségeimnél szeretnék inkább beszélni. Ehhez a feladathoz szorosan kapcsolódik egy másik probléma, a Rich-text kérdésszöveg. </a:t>
            </a:r>
          </a:p>
          <a:p>
            <a:endParaRPr lang="hu-HU" baseline="0" dirty="0"/>
          </a:p>
          <a:p>
            <a:r>
              <a:rPr lang="hu-HU" baseline="0" dirty="0"/>
              <a:t>Rá kellet jönnöm, hogy oldjam meg, hogy egy képet a szerveren el tudjunk tárolni, és a Rich-text szövegszerkesztőben egy linken keresztül tudjunk rá hivatkozni. Ügyelnem kellett arra is, hogy ez a felhasználó számára kényelmes legyen. Ezeket az apróbb nehézségeket végül Farkas László segítségével hamar megoldottuk, a fájlok a szerveren találhatóak, és egy linkkel el is érhetőek feltöltés után, amit az oldal meg is oszt velünk. Ezek a linkek immár szabadon használhatóak a kérdés szövegének módosításakor… [DIÁT VÁLT]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02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… amik kitöltéskor</a:t>
            </a:r>
            <a:r>
              <a:rPr lang="hu-HU" baseline="0" dirty="0"/>
              <a:t> valahogy így fognak kinézni.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18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Személyes tapasztalataim a képzéssel kapcsolatban...</a:t>
            </a:r>
            <a:endParaRPr lang="hu-HU" baseline="0" dirty="0"/>
          </a:p>
          <a:p>
            <a:r>
              <a:rPr lang="hu-HU" baseline="0" dirty="0"/>
              <a:t>A képzés eleje úgy érzem zökkenőmentesen ment, mivel a Java alapokkal tisztában voltam, valamint egyetemi pályafutásom során sokszor találkoztam a GIT-tel és </a:t>
            </a:r>
            <a:r>
              <a:rPr lang="hu-HU" baseline="0" dirty="0" err="1"/>
              <a:t>Maven-nel</a:t>
            </a:r>
            <a:r>
              <a:rPr lang="hu-HU" baseline="0" dirty="0"/>
              <a:t>, ami rendkívül megkönnyítette a korábbi elméleti órákat, valamint a kiadott feladatok megoldását. Később a rengeteg új technológia megismerése már keményebb dió volt, de a projekt során való folyamatos alkalmazásuk után már tisztábban látom a dolgokat. Úgy érzem, rengeteget bővült a tudásom ezen új technológiák megismerésével, és bátrabban merném őket alkalmazni a továbbiakban.</a:t>
            </a:r>
          </a:p>
          <a:p>
            <a:endParaRPr lang="hu-HU" baseline="0" dirty="0"/>
          </a:p>
          <a:p>
            <a:r>
              <a:rPr lang="hu-HU" baseline="0" dirty="0"/>
              <a:t>A képzés még megajándékozott az első komolyabb csapatmunkámmal, ami igazi kihívások elé tudott állítani. Nem volt olyan probléma, amit egyedül, vagy netán segítséggel ne tudtam volna leküzdeni.</a:t>
            </a:r>
          </a:p>
          <a:p>
            <a:endParaRPr lang="hu-HU" baseline="0" dirty="0"/>
          </a:p>
          <a:p>
            <a:r>
              <a:rPr lang="hu-HU" baseline="0" dirty="0"/>
              <a:t>Már most úgy érzem, hogy sikerül kamatoztatni a megszerzett tudásom, hisz a félév végére több beadandó programot is kell írnom, és az itt megszerzett tudás hatalmas mankó a beadandóm jól-szervezettségében és kódminőségében.</a:t>
            </a:r>
          </a:p>
          <a:p>
            <a:endParaRPr lang="hu-HU" baseline="0" dirty="0"/>
          </a:p>
          <a:p>
            <a:r>
              <a:rPr lang="hu-HU" baseline="0" dirty="0"/>
              <a:t>Ezzel zárnám is a beszédemet, köszönöm 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6D716-6E4E-4415-B8E8-84E3B0BE403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16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>
                <a:latin typeface="+mj-lt"/>
              </a:rPr>
              <a:t>Teszt modul</a:t>
            </a:r>
          </a:p>
          <a:p>
            <a:pPr marL="0" indent="0" algn="ctr">
              <a:buNone/>
            </a:pPr>
            <a:r>
              <a:rPr lang="hu-HU" dirty="0">
                <a:latin typeface="+mj-lt"/>
              </a:rPr>
              <a:t>Fekete Attila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Magamról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54144" y="1593130"/>
            <a:ext cx="418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Debreceni Egyetem hallgatója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Programtervező Informatikus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Harmadéves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01" y="1293491"/>
            <a:ext cx="2092325" cy="32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A csapat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3780" y="1588235"/>
            <a:ext cx="27649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Tagok: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Erdei Krisztián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Iványi-Nagy Gábor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Fekete Attila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r>
              <a:rPr lang="hu-HU" sz="2400" dirty="0"/>
              <a:t>Csapatvezető: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Farkas László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6" y="1496952"/>
            <a:ext cx="3691320" cy="27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526652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Teszt életciklus</a:t>
            </a:r>
          </a:p>
        </p:txBody>
      </p:sp>
      <p:sp>
        <p:nvSpPr>
          <p:cNvPr id="9" name="Téglalap 8"/>
          <p:cNvSpPr/>
          <p:nvPr/>
        </p:nvSpPr>
        <p:spPr>
          <a:xfrm>
            <a:off x="5476566" y="3581028"/>
            <a:ext cx="2271251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Eredmény megtekintése</a:t>
            </a:r>
          </a:p>
        </p:txBody>
      </p:sp>
      <p:sp>
        <p:nvSpPr>
          <p:cNvPr id="10" name="Téglalap 9"/>
          <p:cNvSpPr/>
          <p:nvPr/>
        </p:nvSpPr>
        <p:spPr>
          <a:xfrm>
            <a:off x="1091380" y="3018107"/>
            <a:ext cx="2271251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Javítás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496229" y="2118107"/>
            <a:ext cx="2271251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Kitöltés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1076632" y="1441081"/>
            <a:ext cx="2271251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Létrehozás</a:t>
            </a:r>
          </a:p>
        </p:txBody>
      </p:sp>
      <p:cxnSp>
        <p:nvCxnSpPr>
          <p:cNvPr id="17" name="Egyenes összekötő nyíllal 16"/>
          <p:cNvCxnSpPr/>
          <p:nvPr/>
        </p:nvCxnSpPr>
        <p:spPr>
          <a:xfrm>
            <a:off x="3347883" y="1721108"/>
            <a:ext cx="2148346" cy="6770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3347883" y="2787445"/>
            <a:ext cx="2148346" cy="5014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>
            <a:off x="3345426" y="3638080"/>
            <a:ext cx="2150803" cy="5721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526652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Főbb feladataim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4144" y="2083324"/>
            <a:ext cx="4784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Többválaszos kérdések létrehozása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Teszt javítása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Képfeltöltés</a:t>
            </a:r>
          </a:p>
        </p:txBody>
      </p:sp>
    </p:spTree>
    <p:extLst>
      <p:ext uri="{BB962C8B-B14F-4D97-AF65-F5344CB8AC3E}">
        <p14:creationId xmlns:p14="http://schemas.microsoft.com/office/powerpoint/2010/main" val="37407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4523602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Legnagyobb nehézségeim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47925" y="2176282"/>
            <a:ext cx="345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Képek feltöltése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Rich-text kérdésszöveg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38" y="2011362"/>
            <a:ext cx="3687488" cy="15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89" y="989045"/>
            <a:ext cx="3892145" cy="36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4542652" cy="434696"/>
          </a:xfrm>
        </p:spPr>
        <p:txBody>
          <a:bodyPr>
            <a:noAutofit/>
          </a:bodyPr>
          <a:lstStyle/>
          <a:p>
            <a:r>
              <a:rPr lang="hu-HU" sz="3200" b="1" dirty="0"/>
              <a:t>Személyes tapasztalataim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42680" y="1904214"/>
            <a:ext cx="3735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Új tudás (EE technológiák)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Első csapatmunka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08" y="1002403"/>
            <a:ext cx="1909235" cy="36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Fekete Attila</a:t>
            </a: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06-30-564-5160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803</Words>
  <Application>Microsoft Office PowerPoint</Application>
  <PresentationFormat>Diavetítés a képernyőre (16:9 oldalarány)</PresentationFormat>
  <Paragraphs>80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PowerPoint-bemutató</vt:lpstr>
      <vt:lpstr>Teszt modul Fekete Attila</vt:lpstr>
      <vt:lpstr>Teszt modul Fekete Attila</vt:lpstr>
      <vt:lpstr>Teszt modul Fekete Attila</vt:lpstr>
      <vt:lpstr>Teszt modul Fekete Attila</vt:lpstr>
      <vt:lpstr>Teszt modul Fekete Attila</vt:lpstr>
      <vt:lpstr>Teszt modul Fekete Attila</vt:lpstr>
      <vt:lpstr>Teszt modul Fekete Attila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Fekete Attila</cp:lastModifiedBy>
  <cp:revision>164</cp:revision>
  <dcterms:created xsi:type="dcterms:W3CDTF">2015-01-25T18:30:45Z</dcterms:created>
  <dcterms:modified xsi:type="dcterms:W3CDTF">2016-05-25T10:37:34Z</dcterms:modified>
</cp:coreProperties>
</file>