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64" r:id="rId4"/>
    <p:sldId id="261" r:id="rId5"/>
    <p:sldId id="262" r:id="rId6"/>
    <p:sldId id="259" r:id="rId7"/>
    <p:sldId id="260" r:id="rId8"/>
    <p:sldId id="263" r:id="rId9"/>
    <p:sldId id="265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181" autoAdjust="0"/>
  </p:normalViewPr>
  <p:slideViewPr>
    <p:cSldViewPr snapToGrid="0">
      <p:cViewPr varScale="1">
        <p:scale>
          <a:sx n="87" d="100"/>
          <a:sy n="87" d="100"/>
        </p:scale>
        <p:origin x="99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144" y="-28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7CEE4-9B01-468A-A28E-1D4A3510372F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B2F4-CAA4-4BA1-AA2E-179AB57132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75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csapaton</a:t>
            </a:r>
            <a:r>
              <a:rPr lang="hu-HU" baseline="0" dirty="0" smtClean="0"/>
              <a:t> belül nem voltak a feladatok személyekre kijelölve. Mindenki magának választhatott szabadon.</a:t>
            </a:r>
          </a:p>
          <a:p>
            <a:r>
              <a:rPr lang="hu-HU" baseline="0" dirty="0" smtClean="0"/>
              <a:t>Igyekeztünk egyenlően elosztani a feladatokat. Úgy gondolom hogy ez sikerült is. </a:t>
            </a:r>
          </a:p>
          <a:p>
            <a:r>
              <a:rPr lang="hu-HU" baseline="0" dirty="0" smtClean="0"/>
              <a:t>A fejlesztés során felmerültek kisebb-nagyobb problémák, de a nagyrészük hamar meg is oldódott. Első lépésként egymástól kértünk segítséget, ezután kezdtünk utána járni, keresgélni, viszont ha nem találtunk rá megoldást akkor az oktatókhoz fordultunk.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491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science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information processing that is divided into individual, indivisible operations called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Each transaction must succeed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complete unit; it can never be only partially complete.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Persistence API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vagy röviden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egy keretrendszer a Java programozási nyelvhez, melynek fő feladata a relációs adatok kezelése</a:t>
            </a: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Message Service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(röviden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egy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amellyel üzeneteket lehet küldeni különböző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szoftverkomponensek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között.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Naming and Directory Service (JNDI)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egy Java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amellyel a Java kliens név alapján meg tud találni adatot illetve objektumot.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33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grafikus komponenseket reprezentáló API-kat, amelyekkel módosítani lehet a komponensek állapotát, eseményeket lehet kezelni és felhasználó inputot lehet ellenőrizni többek között.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JSP elemkönyvtárakat, melyeken keresztül hivatkozni lehet a JSF komponensekre JSP oldalakból.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szerver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(az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angol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szóból) vagy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kiszolgáló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az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informatikában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olyan (általában nagy teljesítményű)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számítógépet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vagy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szoftvert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jelent, ami más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számítógépek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számára a rajta tárolt vagy előállított adatok felhasználását, a szerver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hardver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erőforrásainak (például nyomtató, háttértárolók, processzor) kihasználását, illetve más szolgáltatások elérését teszi lehetővé.</a:t>
            </a:r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Managed Bean-ek, melyek speciális </a:t>
            </a:r>
            <a:r>
              <a:rPr lang="hu-HU" dirty="0" err="1" smtClean="0"/>
              <a:t>JavaBean-ek</a:t>
            </a:r>
            <a:r>
              <a:rPr lang="hu-HU" dirty="0" smtClean="0"/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bean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sometimes simply referred to as an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is a type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JavaBean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created with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injection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Managed Beans are particularly used in the Java Management Extensions technology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(le kéne fordítani értelmes magyar mondattá).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35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19125" y="3038475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Szükség van</a:t>
            </a:r>
            <a:r>
              <a:rPr lang="hu-HU" baseline="0" dirty="0" smtClean="0"/>
              <a:t> a felhasználók kezeléséhet alapvető műveletekre mint a létrehozás, a módosítás vagy akár a törlés. Ezen felül szükség van a jogainak a kezelésére is, mivel a funkciók nagy része védve van, hisz nem férhet mindenki, mindenhez hozzá.</a:t>
            </a:r>
          </a:p>
          <a:p>
            <a:r>
              <a:rPr lang="hu-HU" baseline="0" dirty="0" smtClean="0"/>
              <a:t>Mikor létrehozunk egy felhasználót vendég jogcsoporttal fog rendelkezni, ha további jogokat szeretnénk hozzárendelni azt utólag tehetjük meg.</a:t>
            </a:r>
          </a:p>
          <a:p>
            <a:r>
              <a:rPr lang="hu-HU" baseline="0" dirty="0" smtClean="0"/>
              <a:t>A jelszót nem tároljuk sehol, csak és kizárólag titkosítva. Módosítani Az alapvető adatait tudjuk, és tároljuk azt is ki és mikor tette ezt.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94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látható a kezelés</a:t>
            </a:r>
            <a:r>
              <a:rPr lang="hu-HU" baseline="0" dirty="0" smtClean="0"/>
              <a:t>i felület.</a:t>
            </a:r>
            <a:endParaRPr lang="hu-HU" dirty="0" smtClean="0"/>
          </a:p>
          <a:p>
            <a:r>
              <a:rPr lang="hu-HU" dirty="0" smtClean="0"/>
              <a:t>Az</a:t>
            </a:r>
            <a:r>
              <a:rPr lang="hu-HU" baseline="0" dirty="0" smtClean="0"/>
              <a:t> adatok megjelenítése mellett lehetőség van a szűrésre.</a:t>
            </a:r>
          </a:p>
          <a:p>
            <a:r>
              <a:rPr lang="hu-HU" baseline="0" dirty="0" smtClean="0"/>
              <a:t>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96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kódlefedettség</a:t>
            </a:r>
            <a:r>
              <a:rPr lang="hu-HU" baseline="0" dirty="0" smtClean="0"/>
              <a:t> javításához szükség volt még hiányzók tesztek megírására, illetve  a meglévők javítására.</a:t>
            </a:r>
          </a:p>
          <a:p>
            <a:r>
              <a:rPr lang="hu-HU" baseline="0" dirty="0" smtClean="0"/>
              <a:t>A kódban lévő kódok, amelyeket már nem használtak (vagy azért mert megváltozott a funkció, vagy csak egy korábbi verzióból maradt fenn) el kellett távolítani. </a:t>
            </a:r>
          </a:p>
          <a:p>
            <a:r>
              <a:rPr lang="hu-HU" baseline="0" dirty="0" smtClean="0"/>
              <a:t>Az események illetve a tematika kezeléséhez szükséges szolgáltatások tesztelése teljesen hiányzott.</a:t>
            </a:r>
          </a:p>
          <a:p>
            <a:r>
              <a:rPr lang="hu-HU" baseline="0" dirty="0" smtClean="0"/>
              <a:t>A hiányok pótolása és a meglévő kódok javítása után a kódlefedettség a saját modulunkra nézve 100% lett.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36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resource bundle is a Java .properties file that contains locale-specific data. It is a way of internationalising a Java application by making the code locale-independent.</a:t>
            </a:r>
            <a:endParaRPr lang="hu-HU" dirty="0" smtClean="0"/>
          </a:p>
          <a:p>
            <a:r>
              <a:rPr lang="hu-HU" dirty="0" smtClean="0"/>
              <a:t>(Magyarra</a:t>
            </a:r>
            <a:r>
              <a:rPr lang="hu-HU" baseline="0" dirty="0" smtClean="0"/>
              <a:t> kell még fordítani, már ha van magyar megfelelője)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property-k</a:t>
            </a:r>
            <a:r>
              <a:rPr lang="hu-HU" baseline="0" dirty="0" smtClean="0"/>
              <a:t> elkészítése után a beégetett szövegeket ki cseréltük, így a nyelv kiválasztásával a .</a:t>
            </a:r>
            <a:r>
              <a:rPr lang="hu-HU" baseline="0" dirty="0" err="1" smtClean="0"/>
              <a:t>properties</a:t>
            </a:r>
            <a:r>
              <a:rPr lang="hu-HU" baseline="0" dirty="0" smtClean="0"/>
              <a:t> állományokból lett kivéve a megfelelő szöveg, a megfelelő nyelven.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84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zabolcs.kovacs94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5" y="3547431"/>
            <a:ext cx="3068823" cy="125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Kovács Szabolcs Zoltán</a:t>
            </a:r>
            <a:endParaRPr lang="hu-HU" sz="1500" i="1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Email: 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  <a:hlinkClick r:id="rId3"/>
              </a:rPr>
              <a:t>s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  <a:hlinkClick r:id="rId3"/>
              </a:rPr>
              <a:t>zabolcs.kovacs94@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  <a:hlinkClick r:id="rId3"/>
              </a:rPr>
              <a:t>gmail.com</a:t>
            </a:r>
            <a:endParaRPr lang="hu-HU" sz="1500" i="1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Tel.:+36308976274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5942961" cy="3513582"/>
          </a:xfrm>
        </p:spPr>
        <p:txBody>
          <a:bodyPr>
            <a:normAutofit/>
          </a:bodyPr>
          <a:lstStyle/>
          <a:p>
            <a:pPr algn="l"/>
            <a:r>
              <a:rPr lang="hu-HU" sz="1400" dirty="0" smtClean="0">
                <a:latin typeface="+mj-lt"/>
              </a:rPr>
              <a:t>Felhasználok: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400" dirty="0" smtClean="0">
                <a:latin typeface="+mj-lt"/>
              </a:rPr>
              <a:t>Kezelő </a:t>
            </a:r>
            <a:r>
              <a:rPr lang="hu-HU" sz="1400" dirty="0" smtClean="0">
                <a:latin typeface="+mj-lt"/>
              </a:rPr>
              <a:t>képernyő    ----------------</a:t>
            </a:r>
            <a:endParaRPr lang="hu-HU" sz="1400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400" dirty="0" smtClean="0">
                <a:latin typeface="+mj-lt"/>
              </a:rPr>
              <a:t>Szolgáltatások             -------------</a:t>
            </a:r>
            <a:endParaRPr lang="hu-HU" sz="1400" dirty="0" smtClean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000" dirty="0"/>
              <a:t>Tesztek </a:t>
            </a:r>
            <a:r>
              <a:rPr lang="hu-HU" sz="1000" dirty="0" smtClean="0"/>
              <a:t>írása</a:t>
            </a:r>
            <a:endParaRPr lang="hu-HU" sz="1000" dirty="0" smtClean="0">
              <a:latin typeface="+mj-lt"/>
            </a:endParaRPr>
          </a:p>
          <a:p>
            <a:pPr algn="l"/>
            <a:r>
              <a:rPr lang="hu-HU" sz="1400" dirty="0" smtClean="0">
                <a:latin typeface="+mj-lt"/>
              </a:rPr>
              <a:t>Események: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400" dirty="0" smtClean="0">
                <a:latin typeface="+mj-lt"/>
              </a:rPr>
              <a:t>Szolgáltatások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000" dirty="0" smtClean="0">
                <a:latin typeface="+mj-lt"/>
              </a:rPr>
              <a:t>Tesztek írása</a:t>
            </a:r>
          </a:p>
          <a:p>
            <a:pPr algn="l"/>
            <a:r>
              <a:rPr lang="hu-HU" sz="1400" dirty="0" smtClean="0">
                <a:latin typeface="+mj-lt"/>
              </a:rPr>
              <a:t>Kódlefedettség javítása </a:t>
            </a:r>
            <a:r>
              <a:rPr lang="hu-HU" sz="1400" dirty="0" err="1">
                <a:latin typeface="+mj-lt"/>
              </a:rPr>
              <a:t>Coverage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report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smtClean="0">
                <a:latin typeface="+mj-lt"/>
              </a:rPr>
              <a:t>alapján</a:t>
            </a:r>
          </a:p>
          <a:p>
            <a:pPr algn="l"/>
            <a:r>
              <a:rPr lang="hu-HU" sz="1400" dirty="0" smtClean="0">
                <a:latin typeface="+mj-lt"/>
              </a:rPr>
              <a:t>Nyelvesítés (angolra fordítás)</a:t>
            </a:r>
          </a:p>
          <a:p>
            <a:pPr algn="l"/>
            <a:r>
              <a:rPr lang="hu-HU" sz="1400" dirty="0" smtClean="0">
                <a:latin typeface="+mj-lt"/>
              </a:rPr>
              <a:t>Tematika: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400" dirty="0" smtClean="0">
                <a:latin typeface="+mj-lt"/>
              </a:rPr>
              <a:t>Tesztek írása</a:t>
            </a:r>
            <a:endParaRPr lang="hu-H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9666" y="1101687"/>
            <a:ext cx="7886700" cy="336578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u-HU" dirty="0" smtClean="0"/>
              <a:t>Feladatmegosztás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Rész-egész viszony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Problémák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87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37864"/>
            <a:ext cx="8416887" cy="355532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hu-HU" sz="3200" dirty="0" smtClean="0"/>
              <a:t>A projekt során több technológiát is használtam:</a:t>
            </a:r>
          </a:p>
          <a:p>
            <a:pPr lvl="1"/>
            <a:r>
              <a:rPr lang="hu-HU" sz="2800" dirty="0" smtClean="0"/>
              <a:t>EJB – </a:t>
            </a:r>
            <a:r>
              <a:rPr lang="hu-HU" sz="2800" dirty="0"/>
              <a:t>Enterprise JavaBeans </a:t>
            </a:r>
            <a:r>
              <a:rPr lang="hu-HU" sz="2800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hu-HU" sz="2400" dirty="0" smtClean="0"/>
              <a:t>Tranzakció kezelés</a:t>
            </a:r>
          </a:p>
          <a:p>
            <a:pPr lvl="2">
              <a:lnSpc>
                <a:spcPct val="150000"/>
              </a:lnSpc>
            </a:pPr>
            <a:r>
              <a:rPr lang="hu-HU" sz="2400" dirty="0"/>
              <a:t>JPA – Java Persistence API</a:t>
            </a:r>
          </a:p>
          <a:p>
            <a:pPr lvl="2">
              <a:lnSpc>
                <a:spcPct val="150000"/>
              </a:lnSpc>
            </a:pPr>
            <a:r>
              <a:rPr lang="hu-HU" sz="2400" dirty="0"/>
              <a:t>Események kezelése a Java Message </a:t>
            </a:r>
            <a:r>
              <a:rPr lang="hu-HU" sz="2400" dirty="0" smtClean="0"/>
              <a:t>Service-szel</a:t>
            </a:r>
          </a:p>
          <a:p>
            <a:pPr lvl="2">
              <a:lnSpc>
                <a:spcPct val="150000"/>
              </a:lnSpc>
            </a:pPr>
            <a:r>
              <a:rPr lang="hu-HU" sz="2400" dirty="0"/>
              <a:t>Elnevezési- és könyvtár szolgáltatások (</a:t>
            </a:r>
            <a:r>
              <a:rPr lang="hu-HU" sz="2400" dirty="0" smtClean="0"/>
              <a:t>JNDI)</a:t>
            </a:r>
          </a:p>
        </p:txBody>
      </p:sp>
    </p:spTree>
    <p:extLst>
      <p:ext uri="{BB962C8B-B14F-4D97-AF65-F5344CB8AC3E}">
        <p14:creationId xmlns:p14="http://schemas.microsoft.com/office/powerpoint/2010/main" val="16631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72612"/>
            <a:ext cx="8460954" cy="3797692"/>
          </a:xfrm>
        </p:spPr>
        <p:txBody>
          <a:bodyPr>
            <a:normAutofit/>
          </a:bodyPr>
          <a:lstStyle/>
          <a:p>
            <a:pPr lvl="1"/>
            <a:r>
              <a:rPr lang="hu-HU" sz="2800" dirty="0" smtClean="0"/>
              <a:t>JSF - JavaServer Faces</a:t>
            </a:r>
          </a:p>
          <a:p>
            <a:pPr lvl="2"/>
            <a:r>
              <a:rPr lang="hu-HU" sz="2400" dirty="0"/>
              <a:t>A JSF architektúra tartalmazza az alábbiakat:</a:t>
            </a:r>
            <a:endParaRPr lang="hu-HU" sz="2400" dirty="0"/>
          </a:p>
          <a:p>
            <a:pPr lvl="3">
              <a:lnSpc>
                <a:spcPct val="150000"/>
              </a:lnSpc>
            </a:pPr>
            <a:r>
              <a:rPr lang="hu-HU" sz="2000" dirty="0"/>
              <a:t>A grafikus komponenseket reprezentáló </a:t>
            </a:r>
            <a:r>
              <a:rPr lang="hu-HU" sz="2000" dirty="0" smtClean="0"/>
              <a:t>API-kat</a:t>
            </a:r>
          </a:p>
          <a:p>
            <a:pPr lvl="3">
              <a:lnSpc>
                <a:spcPct val="150000"/>
              </a:lnSpc>
            </a:pPr>
            <a:r>
              <a:rPr lang="hu-HU" sz="2000" dirty="0" smtClean="0"/>
              <a:t>JSP elemkönyvtárakat</a:t>
            </a:r>
          </a:p>
          <a:p>
            <a:pPr lvl="3">
              <a:lnSpc>
                <a:spcPct val="150000"/>
              </a:lnSpc>
            </a:pPr>
            <a:r>
              <a:rPr lang="hu-HU" sz="2000" dirty="0" smtClean="0"/>
              <a:t>Kiszolgálóoldali eseménymodellt</a:t>
            </a:r>
            <a:endParaRPr lang="hu-HU" sz="2000" dirty="0"/>
          </a:p>
          <a:p>
            <a:pPr lvl="3">
              <a:lnSpc>
                <a:spcPct val="150000"/>
              </a:lnSpc>
            </a:pPr>
            <a:r>
              <a:rPr lang="hu-HU" sz="2000" dirty="0"/>
              <a:t>A komponensek állapotainak kezelése.</a:t>
            </a:r>
          </a:p>
          <a:p>
            <a:pPr lvl="3">
              <a:lnSpc>
                <a:spcPct val="150000"/>
              </a:lnSpc>
            </a:pPr>
            <a:r>
              <a:rPr lang="hu-HU" sz="2000" dirty="0"/>
              <a:t>Managed </a:t>
            </a:r>
            <a:r>
              <a:rPr lang="hu-HU" sz="2000" dirty="0" smtClean="0"/>
              <a:t>Bean-ek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287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Felhasználók kezelése:</a:t>
            </a:r>
          </a:p>
          <a:p>
            <a:pPr lvl="1"/>
            <a:r>
              <a:rPr lang="hu-HU" dirty="0" smtClean="0"/>
              <a:t>Szükséges műveletek:</a:t>
            </a:r>
          </a:p>
          <a:p>
            <a:pPr lvl="2"/>
            <a:r>
              <a:rPr lang="hu-HU" dirty="0" smtClean="0"/>
              <a:t>létrehozás </a:t>
            </a:r>
          </a:p>
          <a:p>
            <a:pPr lvl="2"/>
            <a:r>
              <a:rPr lang="hu-HU" dirty="0" smtClean="0"/>
              <a:t>módosítás </a:t>
            </a:r>
          </a:p>
          <a:p>
            <a:pPr lvl="2"/>
            <a:r>
              <a:rPr lang="hu-HU" dirty="0" smtClean="0"/>
              <a:t>törlés</a:t>
            </a:r>
          </a:p>
          <a:p>
            <a:pPr lvl="2"/>
            <a:r>
              <a:rPr lang="hu-HU" dirty="0" smtClean="0"/>
              <a:t>jogainak kezelése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56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PS a felhasználók tábláról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44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26848"/>
            <a:ext cx="7886700" cy="3263504"/>
          </a:xfrm>
        </p:spPr>
        <p:txBody>
          <a:bodyPr/>
          <a:lstStyle/>
          <a:p>
            <a:r>
              <a:rPr lang="hu-HU" dirty="0" smtClean="0"/>
              <a:t>Kódlefedettség javítása</a:t>
            </a:r>
          </a:p>
          <a:p>
            <a:pPr lvl="1"/>
            <a:r>
              <a:rPr lang="hu-HU" dirty="0" smtClean="0"/>
              <a:t>Ps1 régi </a:t>
            </a:r>
            <a:r>
              <a:rPr lang="hu-HU" dirty="0" err="1" smtClean="0"/>
              <a:t>coverage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endParaRPr lang="hu-HU" dirty="0" smtClean="0"/>
          </a:p>
          <a:p>
            <a:pPr lvl="1"/>
            <a:r>
              <a:rPr lang="hu-HU" dirty="0" smtClean="0"/>
              <a:t>Ps2 új </a:t>
            </a:r>
            <a:r>
              <a:rPr lang="hu-HU" dirty="0" err="1" smtClean="0"/>
              <a:t>coverage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45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045026"/>
            <a:ext cx="7886700" cy="994172"/>
          </a:xfrm>
        </p:spPr>
        <p:txBody>
          <a:bodyPr/>
          <a:lstStyle/>
          <a:p>
            <a:r>
              <a:rPr lang="hu-HU" dirty="0" smtClean="0"/>
              <a:t>Nyelvesítés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927952"/>
            <a:ext cx="7886700" cy="2407316"/>
          </a:xfrm>
        </p:spPr>
        <p:txBody>
          <a:bodyPr/>
          <a:lstStyle/>
          <a:p>
            <a:r>
              <a:rPr lang="hu-HU" dirty="0"/>
              <a:t>A Java </a:t>
            </a: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hu-HU" dirty="0" err="1" smtClean="0"/>
              <a:t>bundle</a:t>
            </a:r>
            <a:r>
              <a:rPr lang="hu-HU" dirty="0" smtClean="0"/>
              <a:t> segítségével</a:t>
            </a:r>
          </a:p>
          <a:p>
            <a:pPr lvl="1"/>
            <a:r>
              <a:rPr lang="hu-HU" dirty="0" smtClean="0"/>
              <a:t>Magyar </a:t>
            </a:r>
            <a:r>
              <a:rPr lang="hu-HU" dirty="0" err="1" smtClean="0"/>
              <a:t>proterty-k</a:t>
            </a:r>
            <a:r>
              <a:rPr lang="hu-HU" dirty="0" smtClean="0"/>
              <a:t> </a:t>
            </a:r>
            <a:endParaRPr lang="hu-HU" dirty="0"/>
          </a:p>
          <a:p>
            <a:pPr lvl="2"/>
            <a:r>
              <a:rPr lang="hu-HU" dirty="0" smtClean="0"/>
              <a:t>Angol fordítás megírása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99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493</Words>
  <Application>Microsoft Office PowerPoint</Application>
  <PresentationFormat>Diavetítés a képernyőre (16:9 oldalarány)</PresentationFormat>
  <Paragraphs>79</Paragraphs>
  <Slides>10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 bemutató</vt:lpstr>
      <vt:lpstr>A prezentáció címe ide jön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Nyelvesítés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Kovács Szabolcs</cp:lastModifiedBy>
  <cp:revision>32</cp:revision>
  <dcterms:created xsi:type="dcterms:W3CDTF">2015-01-25T18:30:45Z</dcterms:created>
  <dcterms:modified xsi:type="dcterms:W3CDTF">2016-05-15T16:34:22Z</dcterms:modified>
</cp:coreProperties>
</file>