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9" autoAdjust="0"/>
    <p:restoredTop sz="77128"/>
  </p:normalViewPr>
  <p:slideViewPr>
    <p:cSldViewPr snapToGrid="0">
      <p:cViewPr>
        <p:scale>
          <a:sx n="79" d="100"/>
          <a:sy n="79" d="100"/>
        </p:scale>
        <p:origin x="864" y="384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6865B-02FD-194B-BB5B-E35CBF91473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D6956-D8DF-E44C-BCD8-E691745E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Bemutatkozás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feladatom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rövid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bemutatása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visszajelzések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visszajelzések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megjelenítése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Egyszerű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átlátható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responsive design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Bejelentkezés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után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Visszajelzések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rólam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Általam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visszajelzések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1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Legfontosabb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információk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esemény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küldő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dátum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Lenyitás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visszajelzés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üzenete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RTF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Írhatunk</a:t>
            </a:r>
            <a:r>
              <a:rPr lang="en-US" dirty="0" smtClean="0"/>
              <a:t> </a:t>
            </a:r>
            <a:r>
              <a:rPr lang="en-US" dirty="0" err="1" smtClean="0"/>
              <a:t>visszajelzéseket</a:t>
            </a:r>
            <a:r>
              <a:rPr lang="en-US" dirty="0" smtClean="0"/>
              <a:t>: </a:t>
            </a:r>
            <a:r>
              <a:rPr lang="en-US" dirty="0" err="1" smtClean="0"/>
              <a:t>eseményről</a:t>
            </a:r>
            <a:r>
              <a:rPr lang="en-US" dirty="0" smtClean="0"/>
              <a:t>, </a:t>
            </a:r>
            <a:r>
              <a:rPr lang="en-US" dirty="0" err="1" smtClean="0"/>
              <a:t>felhasználóról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4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Eseményről</a:t>
            </a:r>
            <a:r>
              <a:rPr lang="en-US" dirty="0" smtClean="0"/>
              <a:t> </a:t>
            </a:r>
            <a:r>
              <a:rPr lang="en-US" dirty="0" err="1" smtClean="0"/>
              <a:t>alapvetően</a:t>
            </a:r>
            <a:r>
              <a:rPr lang="en-US" dirty="0" smtClean="0"/>
              <a:t> </a:t>
            </a:r>
            <a:r>
              <a:rPr lang="en-US" dirty="0" err="1" smtClean="0"/>
              <a:t>kétféleképpen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esemény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konkrét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felhasználójának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címezve</a:t>
            </a:r>
            <a:endParaRPr lang="en-US" baseline="0" dirty="0" smtClean="0"/>
          </a:p>
          <a:p>
            <a:r>
              <a:rPr lang="en-US" baseline="0" dirty="0" err="1" smtClean="0"/>
              <a:t>Vagy</a:t>
            </a:r>
            <a:endParaRPr lang="en-US" baseline="0" dirty="0" smtClean="0"/>
          </a:p>
          <a:p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valamennyi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felhasználójának</a:t>
            </a:r>
            <a:endParaRPr lang="en-US" baseline="0" dirty="0" smtClean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felhasználó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azokhoz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eseményekhez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visszajelzést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írni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amelyikhez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kapcsolódik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Felhasznáálóról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visszajelzés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általános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céllal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Diák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írhat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oktatóról</a:t>
            </a:r>
            <a:endParaRPr lang="en-US" baseline="0" dirty="0" smtClean="0"/>
          </a:p>
          <a:p>
            <a:r>
              <a:rPr lang="en-US" baseline="0" dirty="0" err="1" smtClean="0"/>
              <a:t>Oktató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diákról</a:t>
            </a:r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Megfigyelő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felhasználók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egyféle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visszajelzést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írhatnak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felfogható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esemény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személy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visszajelzésnek</a:t>
            </a:r>
            <a:r>
              <a:rPr lang="en-US" baseline="0" dirty="0" smtClean="0"/>
              <a:t> 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Publikusság</a:t>
            </a:r>
            <a:endParaRPr lang="en-US" dirty="0" smtClean="0"/>
          </a:p>
          <a:p>
            <a:r>
              <a:rPr lang="en-US" dirty="0" err="1" smtClean="0"/>
              <a:t>Megadható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visszajelzés</a:t>
            </a:r>
            <a:r>
              <a:rPr lang="en-US" dirty="0" smtClean="0"/>
              <a:t> </a:t>
            </a:r>
            <a:r>
              <a:rPr lang="en-US" dirty="0" err="1" smtClean="0"/>
              <a:t>publikus</a:t>
            </a:r>
            <a:r>
              <a:rPr lang="en-US" dirty="0" smtClean="0"/>
              <a:t>-e</a:t>
            </a:r>
          </a:p>
          <a:p>
            <a:r>
              <a:rPr lang="en-US" dirty="0" smtClean="0"/>
              <a:t>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felhasználók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láthatják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</a:p>
          <a:p>
            <a:r>
              <a:rPr lang="en-US" dirty="0" smtClean="0"/>
              <a:t>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sikeres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visszajelzés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mentése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rendszer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e-mail </a:t>
            </a:r>
            <a:r>
              <a:rPr lang="en-US" baseline="0" dirty="0" err="1" smtClean="0"/>
              <a:t>értesítőt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küld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kiválasztott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felhasználóknak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értesítés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rövid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üzenet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amely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tartalmazza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visszajelzés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szerzőjánek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nevét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0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Egyszerű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átlátható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responsive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felület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olvashatjuk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visszajelzéseinket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küldhetünk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Formázhatjuk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üzenetet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vesszenek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legfontosabb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gondolotaok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részletekben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Publikusság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tehetjük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elrejthetjük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mások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elől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Értesítés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emailben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maradjunk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visszajelzésről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D6956-D8DF-E44C-BCD8-E691745E91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148319" y="201147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Megjelenítő modul</a:t>
            </a:r>
            <a:r>
              <a:rPr lang="hu-HU" smtClean="0">
                <a:latin typeface="+mj-lt"/>
              </a:rPr>
              <a:t>: Visszajelzések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dirty="0" smtClean="0"/>
              <a:t>Összefoglalás</a:t>
            </a:r>
            <a:endParaRPr lang="hu-HU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3"/>
            <a:ext cx="2271713" cy="3659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4" y="1355835"/>
            <a:ext cx="1719754" cy="27431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2329" y="1928847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Letisztult</a:t>
            </a:r>
            <a:r>
              <a:rPr lang="en-US" sz="2400" dirty="0" smtClean="0"/>
              <a:t>, </a:t>
            </a:r>
            <a:r>
              <a:rPr lang="en-US" sz="2400" dirty="0" err="1" smtClean="0"/>
              <a:t>rezponzív</a:t>
            </a:r>
            <a:r>
              <a:rPr lang="en-US" sz="2400" dirty="0" smtClean="0"/>
              <a:t> </a:t>
            </a:r>
            <a:r>
              <a:rPr lang="en-US" sz="2400" dirty="0" err="1" smtClean="0"/>
              <a:t>felület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1" y="2418705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Visszajelzések</a:t>
            </a:r>
            <a:r>
              <a:rPr lang="en-US" sz="2400" dirty="0"/>
              <a:t> </a:t>
            </a:r>
            <a:r>
              <a:rPr lang="en-US" sz="2400" dirty="0" err="1" smtClean="0"/>
              <a:t>megjelenítése</a:t>
            </a:r>
            <a:r>
              <a:rPr lang="en-US" sz="2400" dirty="0" smtClean="0"/>
              <a:t> </a:t>
            </a:r>
            <a:r>
              <a:rPr lang="en-US" sz="2400" dirty="0" err="1" smtClean="0"/>
              <a:t>és</a:t>
            </a:r>
            <a:r>
              <a:rPr lang="en-US" sz="2400" dirty="0" smtClean="0"/>
              <a:t> </a:t>
            </a:r>
            <a:r>
              <a:rPr lang="en-US" sz="2400" dirty="0" err="1" smtClean="0"/>
              <a:t>küldése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02328" y="2957550"/>
            <a:ext cx="57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Formázható</a:t>
            </a:r>
            <a:r>
              <a:rPr lang="en-US" sz="2400" dirty="0" smtClean="0"/>
              <a:t> </a:t>
            </a:r>
            <a:r>
              <a:rPr lang="en-US" sz="2400" dirty="0" err="1" smtClean="0"/>
              <a:t>üzenet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75114" y="3518162"/>
            <a:ext cx="57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Publikusság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0557" y="4046118"/>
            <a:ext cx="57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Értesítés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dirty="0" smtClean="0"/>
              <a:t>Visszajelzések</a:t>
            </a:r>
            <a:endParaRPr lang="hu-HU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15937" y="1062264"/>
            <a:ext cx="3512126" cy="3157544"/>
            <a:chOff x="2815937" y="1062264"/>
            <a:chExt cx="3512126" cy="3157544"/>
          </a:xfrm>
        </p:grpSpPr>
        <p:grpSp>
          <p:nvGrpSpPr>
            <p:cNvPr id="12" name="Group 11"/>
            <p:cNvGrpSpPr/>
            <p:nvPr/>
          </p:nvGrpSpPr>
          <p:grpSpPr>
            <a:xfrm>
              <a:off x="2815937" y="3169324"/>
              <a:ext cx="3512126" cy="1050484"/>
              <a:chOff x="2815937" y="3169324"/>
              <a:chExt cx="3512126" cy="105048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037556" y="3169324"/>
                <a:ext cx="3068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 smtClean="0"/>
                  <a:t>Naményi</a:t>
                </a:r>
                <a:r>
                  <a:rPr lang="en-US" sz="3600" dirty="0" smtClean="0"/>
                  <a:t> </a:t>
                </a:r>
                <a:r>
                  <a:rPr lang="en-US" sz="3600" dirty="0" err="1" smtClean="0"/>
                  <a:t>János</a:t>
                </a:r>
                <a:endParaRPr lang="en-US" sz="3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15937" y="3758143"/>
                <a:ext cx="3512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Gazdaságinformatikus</a:t>
                </a:r>
                <a:r>
                  <a:rPr lang="en-US" sz="2400" dirty="0" smtClean="0"/>
                  <a:t> BSc</a:t>
                </a:r>
                <a:endParaRPr lang="en-US" sz="2400" dirty="0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832" y="1062264"/>
              <a:ext cx="1960336" cy="1960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2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Visszajelzések megjelenítése</a:t>
            </a:r>
            <a:endParaRPr lang="hu-H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003301" y="1624543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Visszajelzések</a:t>
            </a:r>
            <a:r>
              <a:rPr lang="en-US" sz="2400" dirty="0" smtClean="0"/>
              <a:t> </a:t>
            </a:r>
            <a:r>
              <a:rPr lang="en-US" sz="2400" dirty="0" err="1" smtClean="0"/>
              <a:t>rólam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29"/>
            <a:ext cx="9144000" cy="514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1337" y="1624543"/>
            <a:ext cx="27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Visszajelzések</a:t>
            </a:r>
            <a:r>
              <a:rPr lang="en-US" sz="2400" dirty="0" smtClean="0"/>
              <a:t> </a:t>
            </a:r>
            <a:r>
              <a:rPr lang="en-US" sz="2400" dirty="0" err="1" smtClean="0"/>
              <a:t>tőlem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1355808"/>
            <a:ext cx="7099300" cy="3164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66"/>
          <a:stretch/>
        </p:blipFill>
        <p:spPr>
          <a:xfrm>
            <a:off x="1022350" y="1355808"/>
            <a:ext cx="7099300" cy="333292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Visszajelzések megjelenítése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8891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dirty="0" smtClean="0"/>
              <a:t>Visszajelzések írása</a:t>
            </a:r>
            <a:endParaRPr lang="hu-H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04405"/>
            <a:ext cx="45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Események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30440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Felhasználók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dirty="0" smtClean="0"/>
              <a:t>Visszajelzések írása</a:t>
            </a:r>
            <a:endParaRPr lang="hu-HU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04405"/>
            <a:ext cx="45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Események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13" y="2535238"/>
            <a:ext cx="2213430" cy="22134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8"/>
          <a:stretch/>
        </p:blipFill>
        <p:spPr>
          <a:xfrm>
            <a:off x="5357585" y="2091870"/>
            <a:ext cx="3051629" cy="24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538 -0.28642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dirty="0" smtClean="0"/>
              <a:t>Visszajelzések írása</a:t>
            </a:r>
            <a:endParaRPr lang="hu-H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86749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Felhasználók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05" y="1747157"/>
            <a:ext cx="1788160" cy="2090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43" y="2106385"/>
            <a:ext cx="1502229" cy="150222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249385" y="2306638"/>
            <a:ext cx="2645229" cy="457200"/>
          </a:xfrm>
          <a:prstGeom prst="rightArrow">
            <a:avLst>
              <a:gd name="adj1" fmla="val 35714"/>
              <a:gd name="adj2" fmla="val 10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494313" y="3156857"/>
            <a:ext cx="2645229" cy="457200"/>
          </a:xfrm>
          <a:prstGeom prst="rightArrow">
            <a:avLst>
              <a:gd name="adj1" fmla="val 35714"/>
              <a:gd name="adj2" fmla="val 10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04" y="1668009"/>
            <a:ext cx="2115191" cy="17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dirty="0" smtClean="0"/>
              <a:t>Visszajelzések írása</a:t>
            </a:r>
            <a:endParaRPr lang="hu-H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86749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Publikusság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43" y="2153558"/>
            <a:ext cx="1716314" cy="17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dirty="0" smtClean="0"/>
              <a:t>Visszajelzések írása</a:t>
            </a:r>
            <a:endParaRPr lang="hu-H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86749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Értesítés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28" y="1533070"/>
            <a:ext cx="2761343" cy="2761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8" y="1558472"/>
            <a:ext cx="8196943" cy="23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247</Words>
  <Application>Microsoft Macintosh PowerPoint</Application>
  <PresentationFormat>On-screen Show (16:9)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Office-téma</vt:lpstr>
      <vt:lpstr>PowerPoint Presentation</vt:lpstr>
      <vt:lpstr>PowerPoint Presentation</vt:lpstr>
      <vt:lpstr>Visszajelzések megjelenítése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Naményi János</cp:lastModifiedBy>
  <cp:revision>33</cp:revision>
  <dcterms:created xsi:type="dcterms:W3CDTF">2015-01-25T18:30:45Z</dcterms:created>
  <dcterms:modified xsi:type="dcterms:W3CDTF">2016-05-16T15:50:37Z</dcterms:modified>
</cp:coreProperties>
</file>