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8" r:id="rId10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2917" autoAdjust="0"/>
  </p:normalViewPr>
  <p:slideViewPr>
    <p:cSldViewPr snapToGrid="0">
      <p:cViewPr varScale="1">
        <p:scale>
          <a:sx n="71" d="100"/>
          <a:sy n="71" d="100"/>
        </p:scale>
        <p:origin x="53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B1A70-FA4F-4B7D-BCDA-1322FB6888AB}" type="datetimeFigureOut">
              <a:rPr lang="hu-HU" smtClean="0"/>
              <a:t>2016.05.16.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E7DB6-B743-414E-9E50-9FB284B7DA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067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Köszöntés</a:t>
            </a:r>
          </a:p>
          <a:p>
            <a:endParaRPr lang="hu-HU" dirty="0" smtClean="0"/>
          </a:p>
          <a:p>
            <a:r>
              <a:rPr lang="hu-HU" dirty="0" smtClean="0"/>
              <a:t>Bemutatkozás</a:t>
            </a:r>
          </a:p>
          <a:p>
            <a:endParaRPr lang="hu-HU" dirty="0" smtClean="0"/>
          </a:p>
          <a:p>
            <a:r>
              <a:rPr lang="hu-HU" dirty="0" smtClean="0"/>
              <a:t>Bevezető</a:t>
            </a:r>
            <a:r>
              <a:rPr lang="hu-HU" baseline="0" dirty="0" smtClean="0"/>
              <a:t> a projektmunkában való szerepemről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E7DB6-B743-414E-9E50-9FB284B7DA76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9006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Feladataim</a:t>
            </a:r>
            <a:r>
              <a:rPr lang="hu-HU" baseline="0" dirty="0" smtClean="0"/>
              <a:t> ismertetése: </a:t>
            </a:r>
          </a:p>
          <a:p>
            <a:r>
              <a:rPr lang="hu-HU" baseline="0" dirty="0" smtClean="0"/>
              <a:t>	- Eredmények megjelenítése: </a:t>
            </a:r>
          </a:p>
          <a:p>
            <a:r>
              <a:rPr lang="hu-HU" baseline="0" dirty="0" smtClean="0"/>
              <a:t>	     - Rövid ismertetés, miért is van erre szükség</a:t>
            </a:r>
          </a:p>
          <a:p>
            <a:r>
              <a:rPr lang="hu-HU" baseline="0" dirty="0" smtClean="0"/>
              <a:t>	     - Hogyan valósítottam meg? </a:t>
            </a:r>
          </a:p>
          <a:p>
            <a:r>
              <a:rPr lang="hu-HU" baseline="0" dirty="0" smtClean="0"/>
              <a:t>	- Profil elkészítése</a:t>
            </a:r>
          </a:p>
          <a:p>
            <a:r>
              <a:rPr lang="hu-HU" baseline="0" dirty="0" smtClean="0"/>
              <a:t>	    - Rövid ismertető a felépítéséről</a:t>
            </a:r>
          </a:p>
          <a:p>
            <a:r>
              <a:rPr lang="hu-HU" baseline="0" dirty="0" smtClean="0"/>
              <a:t>	    - Tabok szerepe, mit láthatunk? </a:t>
            </a:r>
          </a:p>
          <a:p>
            <a:r>
              <a:rPr lang="hu-HU" baseline="0" dirty="0" smtClean="0"/>
              <a:t>	    - Adatok </a:t>
            </a:r>
            <a:r>
              <a:rPr lang="hu-HU" baseline="0" dirty="0" err="1" smtClean="0"/>
              <a:t>módosíása</a:t>
            </a:r>
            <a:endParaRPr lang="hu-HU" baseline="0" dirty="0" smtClean="0"/>
          </a:p>
          <a:p>
            <a:r>
              <a:rPr lang="hu-HU" baseline="0" dirty="0" smtClean="0"/>
              <a:t>	    - Fájlok feltöltése: hogyan, miket?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E7DB6-B743-414E-9E50-9FB284B7DA76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1700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feladatok ütemezéséhez használt eszköz:</a:t>
            </a:r>
            <a:r>
              <a:rPr lang="hu-HU" baseline="0" dirty="0" smtClean="0"/>
              <a:t> </a:t>
            </a:r>
            <a:r>
              <a:rPr lang="hu-HU" baseline="0" dirty="0" err="1" smtClean="0"/>
              <a:t>kanboard</a:t>
            </a:r>
            <a:endParaRPr lang="hu-HU" baseline="0" dirty="0" smtClean="0"/>
          </a:p>
          <a:p>
            <a:r>
              <a:rPr lang="hu-HU" baseline="0" dirty="0" smtClean="0"/>
              <a:t>	- Hogyan működött a rendszer?</a:t>
            </a:r>
          </a:p>
          <a:p>
            <a:r>
              <a:rPr lang="hu-HU" baseline="0" dirty="0" smtClean="0"/>
              <a:t>	- Hogyan haladt a munka? </a:t>
            </a:r>
          </a:p>
          <a:p>
            <a:r>
              <a:rPr lang="hu-HU" baseline="0" dirty="0" smtClean="0"/>
              <a:t>	- Ki mit vállalt?</a:t>
            </a:r>
          </a:p>
          <a:p>
            <a:r>
              <a:rPr lang="hu-HU" baseline="0" dirty="0" smtClean="0"/>
              <a:t>	- Prioritási sorrend.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E7DB6-B743-414E-9E50-9FB284B7DA76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9504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Nehézségekről néhány szó:</a:t>
            </a:r>
          </a:p>
          <a:p>
            <a:r>
              <a:rPr lang="hu-HU" dirty="0" smtClean="0"/>
              <a:t>	- Csapatmunka, kommunikáció, nehézségek</a:t>
            </a:r>
            <a:r>
              <a:rPr lang="hu-HU" baseline="0" dirty="0" smtClean="0"/>
              <a:t> okai</a:t>
            </a:r>
          </a:p>
          <a:p>
            <a:r>
              <a:rPr lang="hu-HU" baseline="0" dirty="0" smtClean="0"/>
              <a:t>	- Az elején </a:t>
            </a:r>
            <a:r>
              <a:rPr lang="hu-HU" baseline="0" dirty="0" err="1" smtClean="0"/>
              <a:t>mockolás</a:t>
            </a:r>
            <a:r>
              <a:rPr lang="hu-HU" baseline="0" dirty="0" smtClean="0"/>
              <a:t>, beégetett adat, az alap szerkezet hiányában, utólag igazítás</a:t>
            </a:r>
          </a:p>
          <a:p>
            <a:r>
              <a:rPr lang="hu-HU" baseline="0" dirty="0" smtClean="0"/>
              <a:t>	- Az új technológiák alkalmazása</a:t>
            </a:r>
          </a:p>
          <a:p>
            <a:r>
              <a:rPr lang="hu-HU" baseline="0" dirty="0" smtClean="0"/>
              <a:t>	- Idő szűke</a:t>
            </a:r>
          </a:p>
          <a:p>
            <a:r>
              <a:rPr lang="hu-HU" baseline="0" dirty="0" smtClean="0"/>
              <a:t>	- Egyéb teendőkkel való összeegyeztetés</a:t>
            </a:r>
          </a:p>
          <a:p>
            <a:r>
              <a:rPr lang="hu-HU" baseline="0" dirty="0" smtClean="0"/>
              <a:t>	- A projektmunka fogalmának újdonsága</a:t>
            </a:r>
          </a:p>
          <a:p>
            <a:r>
              <a:rPr lang="hu-HU" baseline="0" dirty="0" smtClean="0"/>
              <a:t>	- Vezető kezei alatt dolgozni, összehangolódni a csapattársakkal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E7DB6-B743-414E-9E50-9FB284B7DA76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9032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Hogyan küzdöttem</a:t>
            </a:r>
            <a:r>
              <a:rPr lang="hu-HU" baseline="0" dirty="0" smtClean="0"/>
              <a:t> le a felmerülő problémákat, nehézségeket? </a:t>
            </a:r>
          </a:p>
          <a:p>
            <a:r>
              <a:rPr lang="hu-HU" baseline="0" dirty="0" smtClean="0"/>
              <a:t>	- csapattársakkal kommunikáció </a:t>
            </a:r>
          </a:p>
          <a:p>
            <a:r>
              <a:rPr lang="hu-HU" baseline="0" dirty="0" smtClean="0"/>
              <a:t>	- </a:t>
            </a:r>
            <a:r>
              <a:rPr lang="hu-HU" baseline="0" dirty="0" err="1" smtClean="0"/>
              <a:t>Google</a:t>
            </a:r>
            <a:r>
              <a:rPr lang="hu-HU" baseline="0" dirty="0" smtClean="0"/>
              <a:t> a barátom</a:t>
            </a:r>
          </a:p>
          <a:p>
            <a:r>
              <a:rPr lang="hu-HU" baseline="0" dirty="0" smtClean="0"/>
              <a:t>	- Education </a:t>
            </a:r>
            <a:r>
              <a:rPr lang="hu-HU" baseline="0" dirty="0" err="1" smtClean="0"/>
              <a:t>repóban</a:t>
            </a:r>
            <a:r>
              <a:rPr lang="hu-HU" baseline="0" dirty="0" smtClean="0"/>
              <a:t> maradt fájlok</a:t>
            </a:r>
          </a:p>
          <a:p>
            <a:r>
              <a:rPr lang="hu-HU" baseline="0" dirty="0" smtClean="0"/>
              <a:t>	- Csapatvezető rutinja, tudása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E7DB6-B743-414E-9E50-9FB284B7DA76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9175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Néhány szót</a:t>
            </a:r>
            <a:r>
              <a:rPr lang="hu-HU" baseline="0" dirty="0" smtClean="0"/>
              <a:t> ejteni a képzés és a projektmunka során elért fejlődésről</a:t>
            </a:r>
          </a:p>
          <a:p>
            <a:r>
              <a:rPr lang="hu-HU" baseline="0" dirty="0" smtClean="0"/>
              <a:t>	- Tapasztalat </a:t>
            </a:r>
          </a:p>
          <a:p>
            <a:r>
              <a:rPr lang="hu-HU" baseline="0" dirty="0" smtClean="0"/>
              <a:t>	- Apró örömök az életben (fordul is a kód, de még működik is)</a:t>
            </a:r>
          </a:p>
          <a:p>
            <a:r>
              <a:rPr lang="hu-HU" baseline="0" dirty="0" smtClean="0"/>
              <a:t>	- A tanult technológiák elmélyítése, gyakorlása</a:t>
            </a:r>
          </a:p>
          <a:p>
            <a:r>
              <a:rPr lang="hu-HU" baseline="0" dirty="0" smtClean="0"/>
              <a:t>	- Van látszata a munkának, eredménye a befektetett energiának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E7DB6-B743-414E-9E50-9FB284B7DA76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6637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Egy átfogó</a:t>
            </a:r>
            <a:r>
              <a:rPr lang="hu-HU" baseline="0" dirty="0" smtClean="0"/>
              <a:t> értékelés a projektmunkáról, képzésről. Hogyan teljesítettünk, milyen lett a munka eredménye.</a:t>
            </a:r>
          </a:p>
          <a:p>
            <a:r>
              <a:rPr lang="hu-HU" baseline="0" dirty="0" smtClean="0"/>
              <a:t>Fejlődés még várható, de ez egy remek indítás volt.</a:t>
            </a:r>
          </a:p>
          <a:p>
            <a:r>
              <a:rPr lang="hu-HU" baseline="0" dirty="0" smtClean="0"/>
              <a:t>Akadtak elhagyott feladatok, de összességében a csapat kitett magáért.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E7DB6-B743-414E-9E50-9FB284B7DA76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2167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Megköszönni</a:t>
            </a:r>
            <a:r>
              <a:rPr lang="hu-HU" baseline="0" dirty="0" smtClean="0"/>
              <a:t> az oktatóknak, a Schönherzes munkatársaknak a kitartó munkát, a képzésben résztvevő diákoknak a kitartást és a munkájukat, a nézőknek a figyelmet! </a:t>
            </a:r>
          </a:p>
          <a:p>
            <a:r>
              <a:rPr lang="hu-HU" baseline="0" dirty="0" smtClean="0"/>
              <a:t>Egy-két szóban kifejezni, hogy reményeink szerint az elkövetkezendő néhány hónapon belül már mindannyian valamely cégnél folytathatjuk tovább a tanultak kamatoztatását!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E7DB6-B743-414E-9E50-9FB284B7DA76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176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2016.05.16.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000" cap="all" dirty="0"/>
              <a:t>SCHÖNHERZ AKADÉMIA KÉPZÉS TÁMOGATÓ SZOFTVER</a:t>
            </a:r>
            <a:endParaRPr lang="hu-HU" sz="1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 smtClean="0">
                <a:latin typeface="Adobe Garamond Pro Bold" panose="02020702060506020403" pitchFamily="18" charset="-18"/>
              </a:rPr>
              <a:t>Preznyák László</a:t>
            </a:r>
            <a:endParaRPr lang="hu-HU" sz="3200" dirty="0">
              <a:latin typeface="Adobe Garamond Pro Bold" panose="02020702060506020403" pitchFamily="18" charset="-18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453" y="1076143"/>
            <a:ext cx="2715135" cy="348293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7" name="Szövegdoboz 6"/>
          <p:cNvSpPr txBox="1"/>
          <p:nvPr/>
        </p:nvSpPr>
        <p:spPr>
          <a:xfrm>
            <a:off x="431515" y="1890445"/>
            <a:ext cx="3353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 smtClean="0"/>
          </a:p>
          <a:p>
            <a:r>
              <a:rPr lang="hu-HU" dirty="0" smtClean="0">
                <a:latin typeface="Adobe Garamond Pro Bold" panose="02020702060506020403" pitchFamily="18" charset="-18"/>
              </a:rPr>
              <a:t>Debreceni Egyetem</a:t>
            </a:r>
          </a:p>
          <a:p>
            <a:endParaRPr lang="hu-HU" dirty="0" smtClean="0">
              <a:latin typeface="Adobe Garamond Pro Bold" panose="02020702060506020403" pitchFamily="18" charset="-18"/>
            </a:endParaRPr>
          </a:p>
          <a:p>
            <a:r>
              <a:rPr lang="hu-HU" dirty="0" smtClean="0">
                <a:latin typeface="Adobe Garamond Pro Bold" panose="02020702060506020403" pitchFamily="18" charset="-18"/>
              </a:rPr>
              <a:t>Programtervező Informatikus </a:t>
            </a:r>
            <a:r>
              <a:rPr lang="hu-HU" dirty="0" err="1" smtClean="0">
                <a:latin typeface="Adobe Garamond Pro Bold" panose="02020702060506020403" pitchFamily="18" charset="-18"/>
              </a:rPr>
              <a:t>Bsc</a:t>
            </a:r>
            <a:endParaRPr lang="hu-HU" dirty="0">
              <a:latin typeface="Adobe Garamond Pro Bold" panose="02020702060506020403" pitchFamily="18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000" cap="all" dirty="0"/>
              <a:t>SCHÖNHERZ AKADÉMIA KÉPZÉS TÁMOGATÓ SZOFTVER</a:t>
            </a:r>
            <a:endParaRPr lang="hu-HU" sz="1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rmAutofit/>
          </a:bodyPr>
          <a:lstStyle/>
          <a:p>
            <a:r>
              <a:rPr lang="hu-HU" dirty="0" smtClean="0">
                <a:latin typeface="Adobe Garamond Pro Bold" panose="02020702060506020403" pitchFamily="18" charset="-18"/>
              </a:rPr>
              <a:t>Feladataim</a:t>
            </a:r>
            <a:endParaRPr lang="hu-HU" dirty="0">
              <a:latin typeface="Adobe Garamond Pro Bold" panose="02020702060506020403" pitchFamily="18" charset="-18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582982" y="1486078"/>
            <a:ext cx="7188591" cy="25853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hu-HU" dirty="0" err="1" smtClean="0">
                <a:latin typeface="Adobe Garamond Pro Bold" panose="02020702060506020403" pitchFamily="18" charset="-18"/>
              </a:rPr>
              <a:t>-Eredmények</a:t>
            </a:r>
            <a:r>
              <a:rPr lang="hu-HU" dirty="0" smtClean="0">
                <a:latin typeface="Adobe Garamond Pro Bold" panose="02020702060506020403" pitchFamily="18" charset="-18"/>
              </a:rPr>
              <a:t> megjelenítése</a:t>
            </a:r>
          </a:p>
          <a:p>
            <a:endParaRPr lang="hu-HU" dirty="0">
              <a:latin typeface="Adobe Garamond Pro Bold" panose="02020702060506020403" pitchFamily="18" charset="-18"/>
            </a:endParaRPr>
          </a:p>
          <a:p>
            <a:r>
              <a:rPr lang="hu-HU" dirty="0" err="1" smtClean="0">
                <a:latin typeface="Adobe Garamond Pro Bold" panose="02020702060506020403" pitchFamily="18" charset="-18"/>
              </a:rPr>
              <a:t>-Profil</a:t>
            </a:r>
            <a:r>
              <a:rPr lang="hu-HU" dirty="0" smtClean="0">
                <a:latin typeface="Adobe Garamond Pro Bold" panose="02020702060506020403" pitchFamily="18" charset="-18"/>
              </a:rPr>
              <a:t> elkészítése</a:t>
            </a:r>
          </a:p>
          <a:p>
            <a:endParaRPr lang="hu-HU" dirty="0">
              <a:latin typeface="Adobe Garamond Pro Bold" panose="02020702060506020403" pitchFamily="18" charset="-18"/>
            </a:endParaRPr>
          </a:p>
          <a:p>
            <a:r>
              <a:rPr lang="hu-HU" dirty="0" smtClean="0">
                <a:latin typeface="Adobe Garamond Pro Bold" panose="02020702060506020403" pitchFamily="18" charset="-18"/>
              </a:rPr>
              <a:t>	</a:t>
            </a:r>
            <a:r>
              <a:rPr lang="hu-HU" dirty="0" err="1" smtClean="0">
                <a:latin typeface="Adobe Garamond Pro Bold" panose="02020702060506020403" pitchFamily="18" charset="-18"/>
              </a:rPr>
              <a:t>-Profil</a:t>
            </a:r>
            <a:r>
              <a:rPr lang="hu-HU" dirty="0" smtClean="0">
                <a:latin typeface="Adobe Garamond Pro Bold" panose="02020702060506020403" pitchFamily="18" charset="-18"/>
              </a:rPr>
              <a:t> adatok módosíthatósága</a:t>
            </a:r>
          </a:p>
          <a:p>
            <a:endParaRPr lang="hu-HU" dirty="0">
              <a:latin typeface="Adobe Garamond Pro Bold" panose="02020702060506020403" pitchFamily="18" charset="-18"/>
            </a:endParaRPr>
          </a:p>
          <a:p>
            <a:r>
              <a:rPr lang="hu-HU" dirty="0" smtClean="0">
                <a:latin typeface="Adobe Garamond Pro Bold" panose="02020702060506020403" pitchFamily="18" charset="-18"/>
              </a:rPr>
              <a:t>	</a:t>
            </a:r>
            <a:r>
              <a:rPr lang="hu-HU" dirty="0" err="1" smtClean="0">
                <a:latin typeface="Adobe Garamond Pro Bold" panose="02020702060506020403" pitchFamily="18" charset="-18"/>
              </a:rPr>
              <a:t>-Profilhoz</a:t>
            </a:r>
            <a:r>
              <a:rPr lang="hu-HU" dirty="0" smtClean="0">
                <a:latin typeface="Adobe Garamond Pro Bold" panose="02020702060506020403" pitchFamily="18" charset="-18"/>
              </a:rPr>
              <a:t> fájlok feltöltése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517" y="1486078"/>
            <a:ext cx="2333625" cy="4572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" name="Kép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517" y="2128137"/>
            <a:ext cx="2333625" cy="40005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12742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000" cap="all" dirty="0"/>
              <a:t>SCHÖNHERZ AKADÉMIA KÉPZÉS TÁMOGATÓ SZOFTVER</a:t>
            </a:r>
            <a:endParaRPr lang="hu-HU" sz="1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rmAutofit/>
          </a:bodyPr>
          <a:lstStyle/>
          <a:p>
            <a:r>
              <a:rPr lang="hu-HU" dirty="0" smtClean="0">
                <a:latin typeface="Adobe Garamond Pro Bold" panose="02020702060506020403" pitchFamily="18" charset="-18"/>
              </a:rPr>
              <a:t>Feladatok ütemezése</a:t>
            </a:r>
            <a:endParaRPr lang="hu-HU" dirty="0">
              <a:latin typeface="Adobe Garamond Pro Bold" panose="02020702060506020403" pitchFamily="18" charset="-18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238898" y="1688358"/>
            <a:ext cx="4262718" cy="282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2700">
            <a:off x="5343805" y="1173816"/>
            <a:ext cx="2409825" cy="93345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6347">
            <a:off x="506283" y="3646409"/>
            <a:ext cx="2447925" cy="790575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43101">
            <a:off x="6292669" y="3085376"/>
            <a:ext cx="2457450" cy="971550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1714">
            <a:off x="3705921" y="3123761"/>
            <a:ext cx="2438400" cy="619125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19" y="1778870"/>
            <a:ext cx="24288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0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000" cap="all" dirty="0"/>
              <a:t>SCHÖNHERZ AKADÉMIA KÉPZÉS TÁMOGATÓ </a:t>
            </a:r>
            <a:r>
              <a:rPr lang="hu-HU" sz="1000" cap="all" dirty="0" smtClean="0"/>
              <a:t>SZOFTVER</a:t>
            </a:r>
            <a:endParaRPr lang="hu-HU" sz="1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rmAutofit/>
          </a:bodyPr>
          <a:lstStyle/>
          <a:p>
            <a:r>
              <a:rPr lang="hu-HU" dirty="0" smtClean="0">
                <a:latin typeface="Adobe Garamond Pro Bold" panose="02020702060506020403" pitchFamily="18" charset="-18"/>
              </a:rPr>
              <a:t>Nehézségek</a:t>
            </a:r>
            <a:endParaRPr lang="hu-HU" dirty="0">
              <a:latin typeface="Adobe Garamond Pro Bold" panose="02020702060506020403" pitchFamily="18" charset="-18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238898" y="1688358"/>
            <a:ext cx="53819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 smtClean="0">
                <a:latin typeface="Adobe Garamond Pro Bold" panose="02020702060506020403" pitchFamily="18" charset="-18"/>
              </a:rPr>
              <a:t>Csapatok, csapattagok közötti kommunikáció</a:t>
            </a:r>
          </a:p>
          <a:p>
            <a:pPr marL="285750" indent="-285750">
              <a:buFontTx/>
              <a:buChar char="-"/>
            </a:pPr>
            <a:endParaRPr lang="hu-HU" dirty="0">
              <a:latin typeface="Adobe Garamond Pro Bold" panose="02020702060506020403" pitchFamily="18" charset="-18"/>
            </a:endParaRPr>
          </a:p>
          <a:p>
            <a:pPr marL="285750" indent="-285750">
              <a:buFontTx/>
              <a:buChar char="-"/>
            </a:pPr>
            <a:r>
              <a:rPr lang="hu-HU" dirty="0" smtClean="0">
                <a:latin typeface="Adobe Garamond Pro Bold" panose="02020702060506020403" pitchFamily="18" charset="-18"/>
              </a:rPr>
              <a:t>Adatok hiányossága</a:t>
            </a:r>
          </a:p>
          <a:p>
            <a:pPr marL="285750" indent="-285750">
              <a:buFontTx/>
              <a:buChar char="-"/>
            </a:pPr>
            <a:endParaRPr lang="hu-HU" dirty="0">
              <a:latin typeface="Adobe Garamond Pro Bold" panose="02020702060506020403" pitchFamily="18" charset="-18"/>
            </a:endParaRPr>
          </a:p>
          <a:p>
            <a:pPr marL="285750" indent="-285750">
              <a:buFontTx/>
              <a:buChar char="-"/>
            </a:pPr>
            <a:r>
              <a:rPr lang="hu-HU" dirty="0" smtClean="0">
                <a:latin typeface="Adobe Garamond Pro Bold" panose="02020702060506020403" pitchFamily="18" charset="-18"/>
              </a:rPr>
              <a:t>Új technológiák tanulása, alkalmazása</a:t>
            </a:r>
          </a:p>
          <a:p>
            <a:pPr marL="285750" indent="-285750">
              <a:buFontTx/>
              <a:buChar char="-"/>
            </a:pPr>
            <a:endParaRPr lang="hu-HU" dirty="0">
              <a:latin typeface="Adobe Garamond Pro Bold" panose="02020702060506020403" pitchFamily="18" charset="-18"/>
            </a:endParaRPr>
          </a:p>
          <a:p>
            <a:pPr marL="285750" indent="-285750">
              <a:buFontTx/>
              <a:buChar char="-"/>
            </a:pPr>
            <a:r>
              <a:rPr lang="hu-HU" dirty="0" smtClean="0">
                <a:latin typeface="Adobe Garamond Pro Bold" panose="02020702060506020403" pitchFamily="18" charset="-18"/>
              </a:rPr>
              <a:t>Idő beosztása</a:t>
            </a:r>
          </a:p>
          <a:p>
            <a:pPr marL="285750" indent="-285750">
              <a:buFontTx/>
              <a:buChar char="-"/>
            </a:pPr>
            <a:endParaRPr lang="hu-HU" dirty="0">
              <a:latin typeface="Adobe Garamond Pro Bold" panose="02020702060506020403" pitchFamily="18" charset="-18"/>
            </a:endParaRPr>
          </a:p>
          <a:p>
            <a:pPr marL="285750" indent="-285750">
              <a:buFontTx/>
              <a:buChar char="-"/>
            </a:pPr>
            <a:r>
              <a:rPr lang="hu-HU" dirty="0" smtClean="0">
                <a:latin typeface="Adobe Garamond Pro Bold" panose="02020702060506020403" pitchFamily="18" charset="-18"/>
              </a:rPr>
              <a:t>Projektmunka újdonsága</a:t>
            </a:r>
          </a:p>
          <a:p>
            <a:pPr marL="285750" indent="-285750">
              <a:buFontTx/>
              <a:buChar char="-"/>
            </a:pPr>
            <a:endParaRPr lang="hu-HU" dirty="0">
              <a:latin typeface="Adobe Garamond Pro Bold" panose="02020702060506020403" pitchFamily="18" charset="-18"/>
            </a:endParaRPr>
          </a:p>
          <a:p>
            <a:pPr marL="285750" indent="-285750">
              <a:buFontTx/>
              <a:buChar char="-"/>
            </a:pPr>
            <a:r>
              <a:rPr lang="hu-HU" dirty="0" smtClean="0">
                <a:latin typeface="Adobe Garamond Pro Bold" panose="02020702060506020403" pitchFamily="18" charset="-18"/>
              </a:rPr>
              <a:t>Csapat összehangolása</a:t>
            </a:r>
            <a:endParaRPr lang="hu-HU" dirty="0">
              <a:latin typeface="Adobe Garamond Pro Bold" panose="02020702060506020403" pitchFamily="18" charset="-18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359" y="1293491"/>
            <a:ext cx="3506131" cy="3135483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53272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000" cap="all" dirty="0"/>
              <a:t>SCHÖNHERZ AKADÉMIA KÉPZÉS TÁMOGATÓ SZOFTVER</a:t>
            </a:r>
            <a:endParaRPr lang="hu-HU" sz="1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rmAutofit/>
          </a:bodyPr>
          <a:lstStyle/>
          <a:p>
            <a:r>
              <a:rPr lang="hu-HU" dirty="0" smtClean="0">
                <a:latin typeface="Adobe Garamond Pro Bold" panose="02020702060506020403" pitchFamily="18" charset="-18"/>
              </a:rPr>
              <a:t>Nehézségek leküzdése</a:t>
            </a:r>
            <a:endParaRPr lang="hu-HU" dirty="0">
              <a:latin typeface="Adobe Garamond Pro Bold" panose="02020702060506020403" pitchFamily="18" charset="-18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238898" y="1688358"/>
            <a:ext cx="42627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 smtClean="0">
                <a:latin typeface="Adobe Garamond Pro Bold" panose="02020702060506020403" pitchFamily="18" charset="-18"/>
              </a:rPr>
              <a:t>Internetes segítség</a:t>
            </a:r>
          </a:p>
          <a:p>
            <a:pPr marL="285750" indent="-285750">
              <a:buFontTx/>
              <a:buChar char="-"/>
            </a:pPr>
            <a:endParaRPr lang="hu-HU" dirty="0" smtClean="0">
              <a:latin typeface="Adobe Garamond Pro Bold" panose="02020702060506020403" pitchFamily="18" charset="-18"/>
            </a:endParaRPr>
          </a:p>
          <a:p>
            <a:pPr marL="285750" indent="-285750">
              <a:buFontTx/>
              <a:buChar char="-"/>
            </a:pPr>
            <a:r>
              <a:rPr lang="hu-HU" dirty="0" smtClean="0">
                <a:latin typeface="Adobe Garamond Pro Bold" panose="02020702060506020403" pitchFamily="18" charset="-18"/>
              </a:rPr>
              <a:t>Csapattársakkal való konzultáció</a:t>
            </a:r>
          </a:p>
          <a:p>
            <a:pPr marL="285750" indent="-285750">
              <a:buFontTx/>
              <a:buChar char="-"/>
            </a:pPr>
            <a:endParaRPr lang="hu-HU" dirty="0" smtClean="0">
              <a:latin typeface="Adobe Garamond Pro Bold" panose="02020702060506020403" pitchFamily="18" charset="-18"/>
            </a:endParaRPr>
          </a:p>
          <a:p>
            <a:pPr marL="285750" indent="-285750">
              <a:buFontTx/>
              <a:buChar char="-"/>
            </a:pPr>
            <a:r>
              <a:rPr lang="hu-HU" dirty="0" smtClean="0">
                <a:latin typeface="Adobe Garamond Pro Bold" panose="02020702060506020403" pitchFamily="18" charset="-18"/>
              </a:rPr>
              <a:t>Elméleti oktatásból megmaradt források</a:t>
            </a:r>
          </a:p>
          <a:p>
            <a:pPr marL="285750" indent="-285750">
              <a:buFontTx/>
              <a:buChar char="-"/>
            </a:pPr>
            <a:endParaRPr lang="hu-HU" dirty="0">
              <a:latin typeface="Adobe Garamond Pro Bold" panose="02020702060506020403" pitchFamily="18" charset="-18"/>
            </a:endParaRPr>
          </a:p>
          <a:p>
            <a:pPr marL="285750" indent="-285750">
              <a:buFontTx/>
              <a:buChar char="-"/>
            </a:pPr>
            <a:r>
              <a:rPr lang="hu-HU" dirty="0" smtClean="0">
                <a:latin typeface="Adobe Garamond Pro Bold" panose="02020702060506020403" pitchFamily="18" charset="-18"/>
              </a:rPr>
              <a:t>Csapatvezető</a:t>
            </a:r>
            <a:endParaRPr lang="hu-HU" dirty="0">
              <a:latin typeface="Adobe Garamond Pro Bold" panose="02020702060506020403" pitchFamily="18" charset="-18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745" y="1688358"/>
            <a:ext cx="4070577" cy="305293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</p:spTree>
    <p:extLst>
      <p:ext uri="{BB962C8B-B14F-4D97-AF65-F5344CB8AC3E}">
        <p14:creationId xmlns:p14="http://schemas.microsoft.com/office/powerpoint/2010/main" val="129567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000" cap="all" dirty="0"/>
              <a:t>SCHÖNHERZ AKADÉMIA KÉPZÉS TÁMOGATÓ SZOFTVER</a:t>
            </a:r>
            <a:endParaRPr lang="hu-HU" sz="1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rmAutofit fontScale="92500"/>
          </a:bodyPr>
          <a:lstStyle/>
          <a:p>
            <a:r>
              <a:rPr lang="hu-HU" dirty="0" smtClean="0">
                <a:latin typeface="Adobe Garamond Pro Bold" panose="02020702060506020403" pitchFamily="18" charset="-18"/>
              </a:rPr>
              <a:t>Fejlődés a projektmunka során</a:t>
            </a:r>
            <a:endParaRPr lang="hu-HU" dirty="0">
              <a:latin typeface="Adobe Garamond Pro Bold" panose="02020702060506020403" pitchFamily="18" charset="-18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238898" y="1688358"/>
            <a:ext cx="4262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 smtClean="0">
                <a:latin typeface="Adobe Garamond Pro Bold" panose="02020702060506020403" pitchFamily="18" charset="-18"/>
              </a:rPr>
              <a:t>Tapasztalatszerzés </a:t>
            </a:r>
          </a:p>
          <a:p>
            <a:pPr marL="285750" indent="-285750">
              <a:buFontTx/>
              <a:buChar char="-"/>
            </a:pPr>
            <a:endParaRPr lang="hu-HU" dirty="0">
              <a:latin typeface="Adobe Garamond Pro Bold" panose="02020702060506020403" pitchFamily="18" charset="-18"/>
            </a:endParaRPr>
          </a:p>
          <a:p>
            <a:pPr marL="285750" indent="-285750">
              <a:buFontTx/>
              <a:buChar char="-"/>
            </a:pPr>
            <a:r>
              <a:rPr lang="hu-HU" dirty="0" smtClean="0">
                <a:latin typeface="Adobe Garamond Pro Bold" panose="02020702060506020403" pitchFamily="18" charset="-18"/>
              </a:rPr>
              <a:t>Sikerélmény</a:t>
            </a:r>
          </a:p>
          <a:p>
            <a:pPr marL="285750" indent="-285750">
              <a:buFontTx/>
              <a:buChar char="-"/>
            </a:pPr>
            <a:endParaRPr lang="hu-HU" dirty="0">
              <a:latin typeface="Adobe Garamond Pro Bold" panose="02020702060506020403" pitchFamily="18" charset="-18"/>
            </a:endParaRPr>
          </a:p>
          <a:p>
            <a:pPr marL="285750" indent="-285750">
              <a:buFontTx/>
              <a:buChar char="-"/>
            </a:pPr>
            <a:r>
              <a:rPr lang="hu-HU" dirty="0" smtClean="0">
                <a:latin typeface="Adobe Garamond Pro Bold" panose="02020702060506020403" pitchFamily="18" charset="-18"/>
              </a:rPr>
              <a:t>Technológiák elmélyítése</a:t>
            </a:r>
            <a:endParaRPr lang="hu-HU" dirty="0">
              <a:latin typeface="Adobe Garamond Pro Bold" panose="02020702060506020403" pitchFamily="18" charset="-18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16" y="1788838"/>
            <a:ext cx="3458518" cy="2446986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348779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000" cap="all" dirty="0"/>
              <a:t>SCHÖNHERZ AKADÉMIA KÉPZÉS TÁMOGATÓ SZOFTVER</a:t>
            </a:r>
            <a:endParaRPr lang="hu-HU" sz="1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rmAutofit/>
          </a:bodyPr>
          <a:lstStyle/>
          <a:p>
            <a:r>
              <a:rPr lang="hu-HU" dirty="0" smtClean="0">
                <a:latin typeface="Adobe Garamond Pro Bold" panose="02020702060506020403" pitchFamily="18" charset="-18"/>
              </a:rPr>
              <a:t>Projektmunka vége</a:t>
            </a:r>
            <a:endParaRPr lang="hu-HU" dirty="0">
              <a:latin typeface="Adobe Garamond Pro Bold" panose="02020702060506020403" pitchFamily="18" charset="-18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238898" y="1688358"/>
            <a:ext cx="4262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 smtClean="0">
                <a:latin typeface="Adobe Garamond Pro Bold" panose="02020702060506020403" pitchFamily="18" charset="-18"/>
              </a:rPr>
              <a:t>Közel 100%-os teljesítés</a:t>
            </a:r>
          </a:p>
          <a:p>
            <a:pPr marL="285750" indent="-285750">
              <a:buFontTx/>
              <a:buChar char="-"/>
            </a:pPr>
            <a:endParaRPr lang="hu-HU" dirty="0">
              <a:latin typeface="Adobe Garamond Pro Bold" panose="02020702060506020403" pitchFamily="18" charset="-18"/>
            </a:endParaRPr>
          </a:p>
          <a:p>
            <a:pPr marL="285750" indent="-285750">
              <a:buFontTx/>
              <a:buChar char="-"/>
            </a:pPr>
            <a:r>
              <a:rPr lang="hu-HU" dirty="0" smtClean="0">
                <a:latin typeface="Adobe Garamond Pro Bold" panose="02020702060506020403" pitchFamily="18" charset="-18"/>
              </a:rPr>
              <a:t>Kezdetnek egész jó!</a:t>
            </a:r>
          </a:p>
          <a:p>
            <a:pPr marL="285750" indent="-285750">
              <a:buFontTx/>
              <a:buChar char="-"/>
            </a:pPr>
            <a:endParaRPr lang="hu-HU" dirty="0">
              <a:latin typeface="Adobe Garamond Pro Bold" panose="02020702060506020403" pitchFamily="18" charset="-18"/>
            </a:endParaRPr>
          </a:p>
          <a:p>
            <a:pPr marL="285750" indent="-285750">
              <a:buFontTx/>
              <a:buChar char="-"/>
            </a:pPr>
            <a:r>
              <a:rPr lang="hu-HU" dirty="0" smtClean="0">
                <a:latin typeface="Adobe Garamond Pro Bold" panose="02020702060506020403" pitchFamily="18" charset="-18"/>
              </a:rPr>
              <a:t>Csiszolnivaló azért akad </a:t>
            </a:r>
            <a:endParaRPr lang="hu-HU" dirty="0">
              <a:latin typeface="Adobe Garamond Pro Bold" panose="02020702060506020403" pitchFamily="18" charset="-18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008780"/>
            <a:ext cx="22860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2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000" cap="all" dirty="0"/>
              <a:t>SCHÖNHERZ AKADÉMIA KÉPZÉS TÁMOGATÓ SZOFTVER</a:t>
            </a:r>
            <a:endParaRPr lang="hu-HU" sz="1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rmAutofit/>
          </a:bodyPr>
          <a:lstStyle/>
          <a:p>
            <a:endParaRPr lang="hu-HU" dirty="0">
              <a:latin typeface="+mj-lt"/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199" y="1293491"/>
            <a:ext cx="2575617" cy="354964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8" name="Szövegdoboz 7"/>
          <p:cNvSpPr txBox="1"/>
          <p:nvPr/>
        </p:nvSpPr>
        <p:spPr>
          <a:xfrm>
            <a:off x="238898" y="2286000"/>
            <a:ext cx="5449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>
                <a:latin typeface="Adobe Garamond Pro Bold" panose="02020702060506020403" pitchFamily="18" charset="-18"/>
              </a:rPr>
              <a:t>Köszönet mindenkinek, aki közvetlen, vagy közvetett módon hozzájárult a képzés sikerességéhez, megszervezéséhez!</a:t>
            </a:r>
            <a:endParaRPr lang="hu-HU" sz="2400" dirty="0">
              <a:latin typeface="Adobe Garamond Pro Bold" panose="02020702060506020403" pitchFamily="18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67653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Preznyák László</a:t>
            </a:r>
            <a:endParaRPr lang="hu-HU" sz="1500" i="1" dirty="0" smtClean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+36-70 943 51 25 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272</Words>
  <Application>Microsoft Office PowerPoint</Application>
  <PresentationFormat>Diavetítés a képernyőre (16:9 oldalarány)</PresentationFormat>
  <Paragraphs>108</Paragraphs>
  <Slides>9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Adobe Garamond Pro Bold</vt:lpstr>
      <vt:lpstr>Arial</vt:lpstr>
      <vt:lpstr>Calibri</vt:lpstr>
      <vt:lpstr>Calibri Light</vt:lpstr>
      <vt:lpstr>Office-téma</vt:lpstr>
      <vt:lpstr>SCHÖNHERZ AKADÉMIA KÉPZÉS TÁMOGATÓ SZOFTVER</vt:lpstr>
      <vt:lpstr>SCHÖNHERZ AKADÉMIA KÉPZÉS TÁMOGATÓ SZOFTVER</vt:lpstr>
      <vt:lpstr>SCHÖNHERZ AKADÉMIA KÉPZÉS TÁMOGATÓ SZOFTVER</vt:lpstr>
      <vt:lpstr>SCHÖNHERZ AKADÉMIA KÉPZÉS TÁMOGATÓ SZOFTVER</vt:lpstr>
      <vt:lpstr>SCHÖNHERZ AKADÉMIA KÉPZÉS TÁMOGATÓ SZOFTVER</vt:lpstr>
      <vt:lpstr>SCHÖNHERZ AKADÉMIA KÉPZÉS TÁMOGATÓ SZOFTVER</vt:lpstr>
      <vt:lpstr>SCHÖNHERZ AKADÉMIA KÉPZÉS TÁMOGATÓ SZOFTVER</vt:lpstr>
      <vt:lpstr>SCHÖNHERZ AKADÉMIA KÉPZÉS TÁMOGATÓ SZOFTVER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László Preznyák</cp:lastModifiedBy>
  <cp:revision>19</cp:revision>
  <dcterms:created xsi:type="dcterms:W3CDTF">2015-01-25T18:30:45Z</dcterms:created>
  <dcterms:modified xsi:type="dcterms:W3CDTF">2016-05-16T11:35:18Z</dcterms:modified>
</cp:coreProperties>
</file>